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7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7DA42-B351-33D6-2DB2-3FE9714D22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7C7F36-9956-ADB5-5ADE-B6441E555EF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A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A53335-39C6-F5CF-7CAB-A8592F9B54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BEBDA-635E-44F8-BDF7-59A36767C60F}" type="datetimeFigureOut">
              <a:rPr lang="es-AR" smtClean="0"/>
              <a:t>6/7/2025</a:t>
            </a:fld>
            <a:endParaRPr lang="es-A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D7A32E-9899-C33F-29C6-052054D27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56F240-0EE6-09BA-37B3-AD5F2EDCB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50952-4965-498A-8151-646D0AC7EC95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425414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A5C38-1ADE-8B9A-2CA0-89120A228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81BCD8-0C5E-77B7-0C39-398BAA0F8B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D66DB0-9BB5-EE81-5EC9-1D7D12C2A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BEBDA-635E-44F8-BDF7-59A36767C60F}" type="datetimeFigureOut">
              <a:rPr lang="es-AR" smtClean="0"/>
              <a:t>6/7/2025</a:t>
            </a:fld>
            <a:endParaRPr lang="es-A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39F883-3701-CE21-5966-EF53F1FD5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827F63-AA55-534F-22C4-FE0EE063D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50952-4965-498A-8151-646D0AC7EC95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00707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AC0393-AA6F-A551-9502-0D1C2A5BEC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6A37911-062D-711F-A054-C1CBECC804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A914B6-1941-08E9-B297-5CBA7CA05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BEBDA-635E-44F8-BDF7-59A36767C60F}" type="datetimeFigureOut">
              <a:rPr lang="es-AR" smtClean="0"/>
              <a:t>6/7/2025</a:t>
            </a:fld>
            <a:endParaRPr lang="es-A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445302-D05E-D2C4-6CBB-23C9518A53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95D549-B5AB-C68C-5009-84A799285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50952-4965-498A-8151-646D0AC7EC95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02107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9F7430-6D86-7F76-A52F-A1FA394BD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A06829-1C77-01EF-72EC-E60565C4CB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453B5E-5C39-0B65-CAA5-A2D2780669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BEBDA-635E-44F8-BDF7-59A36767C60F}" type="datetimeFigureOut">
              <a:rPr lang="es-AR" smtClean="0"/>
              <a:t>6/7/2025</a:t>
            </a:fld>
            <a:endParaRPr lang="es-A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DCCA72-83E2-880E-D00D-A84D08A52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76D32-0177-4EFB-1D5E-48B4C73C6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50952-4965-498A-8151-646D0AC7EC95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2896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AF78E-6D9C-932E-877F-E56950CD6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620D83-D2C9-B51E-E075-02017FBFD8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556B8B-2421-F545-EE3C-713BECAA9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BEBDA-635E-44F8-BDF7-59A36767C60F}" type="datetimeFigureOut">
              <a:rPr lang="es-AR" smtClean="0"/>
              <a:t>6/7/2025</a:t>
            </a:fld>
            <a:endParaRPr lang="es-A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0EC385-9234-A93D-5ADD-14828C0B5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A00D5-A5C3-DBFB-D22E-E45BA78D80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50952-4965-498A-8151-646D0AC7EC95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1640293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2BE2A-FE69-685B-366F-43D711D79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B7ADE-4269-0B6E-CDD6-88B25BE729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606A18-58AA-AD01-624D-74904FADD1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415B5E-B7EF-C5C7-196B-ED42A0167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BEBDA-635E-44F8-BDF7-59A36767C60F}" type="datetimeFigureOut">
              <a:rPr lang="es-AR" smtClean="0"/>
              <a:t>6/7/2025</a:t>
            </a:fld>
            <a:endParaRPr lang="es-A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AAD5A7-2321-FB8F-293B-9A8DBE609E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ADA9F0-CE4E-47EA-CAFF-D9A48FE158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50952-4965-498A-8151-646D0AC7EC95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0367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BB3F3-0E7A-3ACE-29C4-541C96BE8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F0F7F1-FE27-B5EA-6A23-33E6153A93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89DA74-9469-C115-086F-F167E87AB1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19564C-235B-DA2A-E226-20E867F609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BEE565-399B-3674-61E1-563DF20F9D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F7319F-3A35-AD39-6750-AA3CCCDE8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BEBDA-635E-44F8-BDF7-59A36767C60F}" type="datetimeFigureOut">
              <a:rPr lang="es-AR" smtClean="0"/>
              <a:t>6/7/2025</a:t>
            </a:fld>
            <a:endParaRPr lang="es-A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57E0C5-56F0-1FB2-0C98-88C417107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C62D83-92D1-5E6E-4C9D-0CAF47A4A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50952-4965-498A-8151-646D0AC7EC95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53360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76E19-B14D-9E1B-2B98-E167980FE6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D78A7AF-178A-D2F8-C457-D30DADD7A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BEBDA-635E-44F8-BDF7-59A36767C60F}" type="datetimeFigureOut">
              <a:rPr lang="es-AR" smtClean="0"/>
              <a:t>6/7/2025</a:t>
            </a:fld>
            <a:endParaRPr lang="es-A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1ABEDD-4DE6-15E9-F368-4F3774F8ED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22C719-A568-3E8D-8982-29E100096A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50952-4965-498A-8151-646D0AC7EC95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72365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6BADCF-56A3-CE4E-2B5B-C9050B14B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BEBDA-635E-44F8-BDF7-59A36767C60F}" type="datetimeFigureOut">
              <a:rPr lang="es-AR" smtClean="0"/>
              <a:t>6/7/2025</a:t>
            </a:fld>
            <a:endParaRPr lang="es-A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B4D161-72BD-849F-7AF5-B8295D6B5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B92EAE-E4CF-52A4-AA79-84652B312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50952-4965-498A-8151-646D0AC7EC95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33013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494A4-5F2B-636F-0D30-AE2C147E24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9BFE4-CBFA-C530-F184-F912741936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5B1BB3-3B58-B36D-DCA4-22C7B50CA9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EB962B-40F1-D242-C11D-17EFC09703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BEBDA-635E-44F8-BDF7-59A36767C60F}" type="datetimeFigureOut">
              <a:rPr lang="es-AR" smtClean="0"/>
              <a:t>6/7/2025</a:t>
            </a:fld>
            <a:endParaRPr lang="es-A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8E5434-8758-1926-3E0A-68BBD58B56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714335-C8A7-3CBF-0BC0-04F3942C0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50952-4965-498A-8151-646D0AC7EC95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98378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96704-AF87-C26E-3AD7-9D087A503E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58F430-6349-2CC5-3050-4226CA3758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B58138-72A9-199A-8835-4F710CDF46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C88FEE-D856-EEC8-FED6-C7B32C6600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BEBDA-635E-44F8-BDF7-59A36767C60F}" type="datetimeFigureOut">
              <a:rPr lang="es-AR" smtClean="0"/>
              <a:t>6/7/2025</a:t>
            </a:fld>
            <a:endParaRPr lang="es-A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F06FB6-DAAC-9AD2-C49F-A31892F19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0685F1-8429-2B91-1AC1-D66D83871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50952-4965-498A-8151-646D0AC7EC95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38016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AE9863-D860-99C3-D577-0EE5BA608F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A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75609C-0B0A-4E75-F53B-3D060DC9F4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A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3AB189-B058-4D8E-749C-C93009DE7F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5EBEBDA-635E-44F8-BDF7-59A36767C60F}" type="datetimeFigureOut">
              <a:rPr lang="es-AR" smtClean="0"/>
              <a:t>6/7/2025</a:t>
            </a:fld>
            <a:endParaRPr lang="es-A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DEBCED-601D-66B7-B417-0F83C0A902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C5FAA4-9D98-34CA-5876-37F7B77B91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F950952-4965-498A-8151-646D0AC7EC95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86037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L.VANELLA@HOTMAIL.COM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33874F8-D8F7-82F4-9AC5-67A4F6840B9E}"/>
              </a:ext>
            </a:extLst>
          </p:cNvPr>
          <p:cNvSpPr txBox="1"/>
          <p:nvPr/>
        </p:nvSpPr>
        <p:spPr>
          <a:xfrm>
            <a:off x="344130" y="1219201"/>
            <a:ext cx="1159223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2800" b="1" dirty="0"/>
              <a:t>Conflicto actual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2800" b="1" dirty="0"/>
              <a:t>Como participan / influyen / intervienen / rivalizan las grandes potencias involucradas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2800" b="1" dirty="0"/>
              <a:t>Máximo 5 carillas.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2800" b="1" dirty="0"/>
              <a:t>Enviar a: </a:t>
            </a:r>
            <a:r>
              <a:rPr lang="es-AR" sz="2800" b="1" dirty="0"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L.VANELLA@HOTMAIL.COM</a:t>
            </a:r>
            <a:endParaRPr lang="es-AR" sz="2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AR" sz="28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AR" sz="2800" b="1" dirty="0"/>
              <a:t>FECHA</a:t>
            </a:r>
            <a:r>
              <a:rPr lang="es-AR" sz="2800" b="1"/>
              <a:t>: 04/08</a:t>
            </a:r>
            <a:endParaRPr lang="es-AR" sz="2800" b="1" dirty="0"/>
          </a:p>
        </p:txBody>
      </p:sp>
    </p:spTree>
    <p:extLst>
      <p:ext uri="{BB962C8B-B14F-4D97-AF65-F5344CB8AC3E}">
        <p14:creationId xmlns:p14="http://schemas.microsoft.com/office/powerpoint/2010/main" val="16586816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Ricardo Vanella</dc:creator>
  <cp:lastModifiedBy>Ricardo Vanella</cp:lastModifiedBy>
  <cp:revision>1</cp:revision>
  <dcterms:created xsi:type="dcterms:W3CDTF">2025-07-06T12:20:03Z</dcterms:created>
  <dcterms:modified xsi:type="dcterms:W3CDTF">2025-07-06T12:20:07Z</dcterms:modified>
</cp:coreProperties>
</file>