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502423b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502423b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502423b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502423b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00" y="4036100"/>
            <a:ext cx="2667000" cy="9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416900" y="3807488"/>
            <a:ext cx="63102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280">
                <a:solidFill>
                  <a:schemeClr val="lt1"/>
                </a:solidFill>
              </a:rPr>
              <a:t>Team 8 - Bootstrapers</a:t>
            </a:r>
            <a:endParaRPr sz="3280">
              <a:solidFill>
                <a:schemeClr val="lt1"/>
              </a:solidFill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C2311CD-F5E3-4DDA-8DC8-1CB3848542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47"/>
    </mc:Choice>
    <mc:Fallback>
      <p:transition spd="slow" advTm="14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17850" y="321475"/>
            <a:ext cx="55083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80">
                <a:solidFill>
                  <a:schemeClr val="lt1"/>
                </a:solidFill>
              </a:rPr>
              <a:t>Team 8 - Bootstrapers</a:t>
            </a:r>
            <a:endParaRPr sz="3280">
              <a:solidFill>
                <a:schemeClr val="lt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75" y="2783325"/>
            <a:ext cx="2186400" cy="218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7175" y="1205925"/>
            <a:ext cx="2186400" cy="218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0000" y="1167275"/>
            <a:ext cx="2186400" cy="218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63325" y="2783325"/>
            <a:ext cx="2186400" cy="218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190300" y="2230125"/>
            <a:ext cx="117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</a:rPr>
              <a:t>Hugo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23825" y="3468525"/>
            <a:ext cx="117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</a:rPr>
              <a:t>David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16488" y="2257050"/>
            <a:ext cx="117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</a:rPr>
              <a:t>Zakaria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286250" y="3392325"/>
            <a:ext cx="117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</a:rPr>
              <a:t>Rémi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5F2623A-0D83-4F85-AFC5-232336A35C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71"/>
    </mc:Choice>
    <mc:Fallback>
      <p:transition spd="slow" advTm="11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1817850" y="321475"/>
            <a:ext cx="55083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80">
                <a:solidFill>
                  <a:schemeClr val="lt1"/>
                </a:solidFill>
              </a:rPr>
              <a:t>Our work</a:t>
            </a:r>
            <a:endParaRPr sz="3280">
              <a:solidFill>
                <a:schemeClr val="lt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975" y="2632575"/>
            <a:ext cx="1511775" cy="15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6025" y="1520450"/>
            <a:ext cx="1611350" cy="16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1100" y="3449275"/>
            <a:ext cx="1611350" cy="16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30275" y="1381450"/>
            <a:ext cx="54213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80">
                <a:solidFill>
                  <a:schemeClr val="lt1"/>
                </a:solidFill>
              </a:rPr>
              <a:t>The different steps of our strategy : </a:t>
            </a:r>
            <a:endParaRPr sz="2280">
              <a:solidFill>
                <a:schemeClr val="lt1"/>
              </a:solidFill>
            </a:endParaRPr>
          </a:p>
          <a:p>
            <a:pPr marL="457200" lvl="0" indent="-3733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0"/>
              <a:buChar char="-"/>
            </a:pPr>
            <a:r>
              <a:rPr lang="fr" sz="2280">
                <a:solidFill>
                  <a:schemeClr val="lt1"/>
                </a:solidFill>
              </a:rPr>
              <a:t>data augmentation &amp; preparation</a:t>
            </a:r>
            <a:endParaRPr sz="2280">
              <a:solidFill>
                <a:schemeClr val="lt1"/>
              </a:solidFill>
            </a:endParaRPr>
          </a:p>
          <a:p>
            <a:pPr marL="457200" lvl="0" indent="-3733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0"/>
              <a:buChar char="-"/>
            </a:pPr>
            <a:r>
              <a:rPr lang="fr" sz="2280">
                <a:solidFill>
                  <a:schemeClr val="lt1"/>
                </a:solidFill>
              </a:rPr>
              <a:t>data segmentation</a:t>
            </a:r>
            <a:endParaRPr sz="2280">
              <a:solidFill>
                <a:schemeClr val="lt1"/>
              </a:solidFill>
            </a:endParaRPr>
          </a:p>
          <a:p>
            <a:pPr marL="457200" lvl="0" indent="-3733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0"/>
              <a:buChar char="-"/>
            </a:pPr>
            <a:r>
              <a:rPr lang="fr" sz="2280">
                <a:solidFill>
                  <a:schemeClr val="lt1"/>
                </a:solidFill>
              </a:rPr>
              <a:t>bounding box estimation</a:t>
            </a:r>
            <a:endParaRPr sz="2280">
              <a:solidFill>
                <a:schemeClr val="lt1"/>
              </a:solidFill>
            </a:endParaRPr>
          </a:p>
          <a:p>
            <a:pPr marL="457200" lvl="0" indent="-3733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0"/>
              <a:buChar char="-"/>
            </a:pPr>
            <a:r>
              <a:rPr lang="fr" sz="2280">
                <a:solidFill>
                  <a:schemeClr val="lt1"/>
                </a:solidFill>
              </a:rPr>
              <a:t>car model detection</a:t>
            </a:r>
            <a:endParaRPr sz="2280">
              <a:solidFill>
                <a:schemeClr val="lt1"/>
              </a:solidFill>
            </a:endParaRPr>
          </a:p>
          <a:p>
            <a:pPr marL="457200" lvl="0" indent="-37338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80"/>
              <a:buChar char="-"/>
            </a:pPr>
            <a:r>
              <a:rPr lang="fr" sz="2280">
                <a:solidFill>
                  <a:schemeClr val="lt1"/>
                </a:solidFill>
              </a:rPr>
              <a:t>greenhouse gas emissions</a:t>
            </a:r>
            <a:endParaRPr sz="228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80">
                <a:solidFill>
                  <a:schemeClr val="lt1"/>
                </a:solidFill>
              </a:rPr>
              <a:t>estimation</a:t>
            </a:r>
            <a:endParaRPr sz="228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9525D30-9F8E-4B77-BC8E-400DFBA960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521700" y="4521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31"/>
    </mc:Choice>
    <mc:Fallback>
      <p:transition spd="slow" advTm="190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Affichage à l'écran (16:9)</PresentationFormat>
  <Paragraphs>14</Paragraphs>
  <Slides>3</Slides>
  <Notes>3</Notes>
  <HiddenSlides>0</HiddenSlides>
  <MMClips>3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Team 8 - Bootstrapers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8 - Bootstrapers</dc:title>
  <dc:creator>Rémi Jaylet</dc:creator>
  <cp:lastModifiedBy>Rémi Jaylet</cp:lastModifiedBy>
  <cp:revision>2</cp:revision>
  <dcterms:modified xsi:type="dcterms:W3CDTF">2022-03-06T16:55:46Z</dcterms:modified>
</cp:coreProperties>
</file>