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émi Jaylet" userId="1954cf77da50282f" providerId="LiveId" clId="{748DFE63-9C7A-4A14-BCE4-962556487B61}"/>
    <pc:docChg chg="undo custSel addSld delSld modSld">
      <pc:chgData name="Rémi Jaylet" userId="1954cf77da50282f" providerId="LiveId" clId="{748DFE63-9C7A-4A14-BCE4-962556487B61}" dt="2020-05-28T10:48:11.320" v="494" actId="1076"/>
      <pc:docMkLst>
        <pc:docMk/>
      </pc:docMkLst>
      <pc:sldChg chg="del">
        <pc:chgData name="Rémi Jaylet" userId="1954cf77da50282f" providerId="LiveId" clId="{748DFE63-9C7A-4A14-BCE4-962556487B61}" dt="2020-05-28T10:47:17.660" v="488" actId="47"/>
        <pc:sldMkLst>
          <pc:docMk/>
          <pc:sldMk cId="39921885" sldId="256"/>
        </pc:sldMkLst>
      </pc:sldChg>
      <pc:sldChg chg="del">
        <pc:chgData name="Rémi Jaylet" userId="1954cf77da50282f" providerId="LiveId" clId="{748DFE63-9C7A-4A14-BCE4-962556487B61}" dt="2020-05-28T10:47:19.144" v="489" actId="47"/>
        <pc:sldMkLst>
          <pc:docMk/>
          <pc:sldMk cId="1443297634" sldId="257"/>
        </pc:sldMkLst>
      </pc:sldChg>
      <pc:sldChg chg="addSp delSp modSp new mod">
        <pc:chgData name="Rémi Jaylet" userId="1954cf77da50282f" providerId="LiveId" clId="{748DFE63-9C7A-4A14-BCE4-962556487B61}" dt="2020-05-28T10:48:11.320" v="494" actId="1076"/>
        <pc:sldMkLst>
          <pc:docMk/>
          <pc:sldMk cId="4165456141" sldId="258"/>
        </pc:sldMkLst>
        <pc:spChg chg="del">
          <ac:chgData name="Rémi Jaylet" userId="1954cf77da50282f" providerId="LiveId" clId="{748DFE63-9C7A-4A14-BCE4-962556487B61}" dt="2020-05-03T21:32:15.762" v="2" actId="478"/>
          <ac:spMkLst>
            <pc:docMk/>
            <pc:sldMk cId="4165456141" sldId="258"/>
            <ac:spMk id="2" creationId="{CBDC528D-008C-46F8-B7BD-F976A4B81C1D}"/>
          </ac:spMkLst>
        </pc:spChg>
        <pc:spChg chg="del">
          <ac:chgData name="Rémi Jaylet" userId="1954cf77da50282f" providerId="LiveId" clId="{748DFE63-9C7A-4A14-BCE4-962556487B61}" dt="2020-05-03T21:32:13.859" v="1" actId="478"/>
          <ac:spMkLst>
            <pc:docMk/>
            <pc:sldMk cId="4165456141" sldId="258"/>
            <ac:spMk id="3" creationId="{0BA04BCE-ECDE-41F3-AE9F-0EB31450D954}"/>
          </ac:spMkLst>
        </pc:spChg>
        <pc:graphicFrameChg chg="add del mod modGraphic">
          <ac:chgData name="Rémi Jaylet" userId="1954cf77da50282f" providerId="LiveId" clId="{748DFE63-9C7A-4A14-BCE4-962556487B61}" dt="2020-05-28T10:47:51.949" v="493" actId="478"/>
          <ac:graphicFrameMkLst>
            <pc:docMk/>
            <pc:sldMk cId="4165456141" sldId="258"/>
            <ac:graphicFrameMk id="2" creationId="{BD167F24-E310-469E-9BF2-7C09CB7D7713}"/>
          </ac:graphicFrameMkLst>
        </pc:graphicFrameChg>
        <pc:graphicFrameChg chg="add del mod modGraphic">
          <ac:chgData name="Rémi Jaylet" userId="1954cf77da50282f" providerId="LiveId" clId="{748DFE63-9C7A-4A14-BCE4-962556487B61}" dt="2020-05-28T10:48:11.320" v="494" actId="1076"/>
          <ac:graphicFrameMkLst>
            <pc:docMk/>
            <pc:sldMk cId="4165456141" sldId="258"/>
            <ac:graphicFrameMk id="4" creationId="{A440732C-84D5-4363-AEA3-228CE03E10C7}"/>
          </ac:graphicFrameMkLst>
        </pc:graphicFrameChg>
        <pc:graphicFrameChg chg="add mod modGraphic">
          <ac:chgData name="Rémi Jaylet" userId="1954cf77da50282f" providerId="LiveId" clId="{748DFE63-9C7A-4A14-BCE4-962556487B61}" dt="2020-05-28T10:48:11.320" v="494" actId="1076"/>
          <ac:graphicFrameMkLst>
            <pc:docMk/>
            <pc:sldMk cId="4165456141" sldId="258"/>
            <ac:graphicFrameMk id="6" creationId="{221B666E-29D2-4DB9-ACA0-D7D2F160B55A}"/>
          </ac:graphicFrameMkLst>
        </pc:graphicFrameChg>
        <pc:graphicFrameChg chg="add mod modGraphic">
          <ac:chgData name="Rémi Jaylet" userId="1954cf77da50282f" providerId="LiveId" clId="{748DFE63-9C7A-4A14-BCE4-962556487B61}" dt="2020-05-28T10:48:11.320" v="494" actId="1076"/>
          <ac:graphicFrameMkLst>
            <pc:docMk/>
            <pc:sldMk cId="4165456141" sldId="258"/>
            <ac:graphicFrameMk id="8" creationId="{7BFF3C93-1828-40F3-B269-C42019C0D28D}"/>
          </ac:graphicFrameMkLst>
        </pc:graphicFrameChg>
        <pc:graphicFrameChg chg="add del modGraphic">
          <ac:chgData name="Rémi Jaylet" userId="1954cf77da50282f" providerId="LiveId" clId="{748DFE63-9C7A-4A14-BCE4-962556487B61}" dt="2020-05-03T21:38:13.845" v="278" actId="3680"/>
          <ac:graphicFrameMkLst>
            <pc:docMk/>
            <pc:sldMk cId="4165456141" sldId="258"/>
            <ac:graphicFrameMk id="10" creationId="{B1602C0D-2DB9-478B-95A5-863645043B69}"/>
          </ac:graphicFrameMkLst>
        </pc:graphicFrameChg>
        <pc:graphicFrameChg chg="add del mod modGraphic">
          <ac:chgData name="Rémi Jaylet" userId="1954cf77da50282f" providerId="LiveId" clId="{748DFE63-9C7A-4A14-BCE4-962556487B61}" dt="2020-05-03T21:38:09.785" v="272"/>
          <ac:graphicFrameMkLst>
            <pc:docMk/>
            <pc:sldMk cId="4165456141" sldId="258"/>
            <ac:graphicFrameMk id="12" creationId="{F23D61C0-E1FC-4FFF-9B87-4854BF0C2EE5}"/>
          </ac:graphicFrameMkLst>
        </pc:graphicFrameChg>
        <pc:graphicFrameChg chg="add del mod modGraphic">
          <ac:chgData name="Rémi Jaylet" userId="1954cf77da50282f" providerId="LiveId" clId="{748DFE63-9C7A-4A14-BCE4-962556487B61}" dt="2020-05-28T10:46:45.464" v="485" actId="478"/>
          <ac:graphicFrameMkLst>
            <pc:docMk/>
            <pc:sldMk cId="4165456141" sldId="258"/>
            <ac:graphicFrameMk id="13" creationId="{56CF3EC3-73D8-49E0-8FB6-847D4CC86269}"/>
          </ac:graphicFrameMkLst>
        </pc:graphicFrameChg>
        <pc:graphicFrameChg chg="add del mod modGraphic">
          <ac:chgData name="Rémi Jaylet" userId="1954cf77da50282f" providerId="LiveId" clId="{748DFE63-9C7A-4A14-BCE4-962556487B61}" dt="2020-05-28T10:46:44.183" v="484" actId="478"/>
          <ac:graphicFrameMkLst>
            <pc:docMk/>
            <pc:sldMk cId="4165456141" sldId="258"/>
            <ac:graphicFrameMk id="15" creationId="{DB03831F-59D2-4A4E-AA6D-6775928E3890}"/>
          </ac:graphicFrameMkLst>
        </pc:graphicFrameChg>
        <pc:graphicFrameChg chg="add mod modGraphic">
          <ac:chgData name="Rémi Jaylet" userId="1954cf77da50282f" providerId="LiveId" clId="{748DFE63-9C7A-4A14-BCE4-962556487B61}" dt="2020-05-28T10:48:11.320" v="494" actId="1076"/>
          <ac:graphicFrameMkLst>
            <pc:docMk/>
            <pc:sldMk cId="4165456141" sldId="258"/>
            <ac:graphicFrameMk id="16" creationId="{D07D8901-FEC1-4950-A48B-74F4FA9D06A3}"/>
          </ac:graphicFrameMkLst>
        </pc:graphicFrameChg>
      </pc:sldChg>
    </pc:docChg>
  </pc:docChgLst>
  <pc:docChgLst>
    <pc:chgData name="Rémi Jaylet" userId="1954cf77da50282f" providerId="LiveId" clId="{0A1962AB-9DBB-49E1-82FB-C2637F872435}"/>
    <pc:docChg chg="undo custSel addSld modSld">
      <pc:chgData name="Rémi Jaylet" userId="1954cf77da50282f" providerId="LiveId" clId="{0A1962AB-9DBB-49E1-82FB-C2637F872435}" dt="2020-02-24T16:26:55.580" v="509" actId="1076"/>
      <pc:docMkLst>
        <pc:docMk/>
      </pc:docMkLst>
      <pc:sldChg chg="addSp delSp modSp mod">
        <pc:chgData name="Rémi Jaylet" userId="1954cf77da50282f" providerId="LiveId" clId="{0A1962AB-9DBB-49E1-82FB-C2637F872435}" dt="2020-02-24T16:21:42.439" v="310" actId="20577"/>
        <pc:sldMkLst>
          <pc:docMk/>
          <pc:sldMk cId="39921885" sldId="256"/>
        </pc:sldMkLst>
        <pc:graphicFrameChg chg="add mod modGraphic">
          <ac:chgData name="Rémi Jaylet" userId="1954cf77da50282f" providerId="LiveId" clId="{0A1962AB-9DBB-49E1-82FB-C2637F872435}" dt="2020-02-24T14:36:23.544" v="216" actId="14734"/>
          <ac:graphicFrameMkLst>
            <pc:docMk/>
            <pc:sldMk cId="39921885" sldId="256"/>
            <ac:graphicFrameMk id="2" creationId="{60ACDD5C-65FE-45CC-8193-3FF2C5EE3CBE}"/>
          </ac:graphicFrameMkLst>
        </pc:graphicFrameChg>
        <pc:graphicFrameChg chg="mod modGraphic">
          <ac:chgData name="Rémi Jaylet" userId="1954cf77da50282f" providerId="LiveId" clId="{0A1962AB-9DBB-49E1-82FB-C2637F872435}" dt="2020-02-24T14:53:55.996" v="297" actId="5793"/>
          <ac:graphicFrameMkLst>
            <pc:docMk/>
            <pc:sldMk cId="39921885" sldId="256"/>
            <ac:graphicFrameMk id="4" creationId="{E1FAA36A-D368-4142-A418-C51D217F110A}"/>
          </ac:graphicFrameMkLst>
        </pc:graphicFrameChg>
        <pc:graphicFrameChg chg="add mod modGraphic">
          <ac:chgData name="Rémi Jaylet" userId="1954cf77da50282f" providerId="LiveId" clId="{0A1962AB-9DBB-49E1-82FB-C2637F872435}" dt="2020-02-24T10:15:18.008" v="214" actId="20577"/>
          <ac:graphicFrameMkLst>
            <pc:docMk/>
            <pc:sldMk cId="39921885" sldId="256"/>
            <ac:graphicFrameMk id="5" creationId="{E003005C-A20F-417D-A16A-86712D4BDEFA}"/>
          </ac:graphicFrameMkLst>
        </pc:graphicFrameChg>
        <pc:graphicFrameChg chg="mod modGraphic">
          <ac:chgData name="Rémi Jaylet" userId="1954cf77da50282f" providerId="LiveId" clId="{0A1962AB-9DBB-49E1-82FB-C2637F872435}" dt="2020-02-24T16:21:42.439" v="310" actId="20577"/>
          <ac:graphicFrameMkLst>
            <pc:docMk/>
            <pc:sldMk cId="39921885" sldId="256"/>
            <ac:graphicFrameMk id="6" creationId="{FD0D73C9-B6A2-48F6-A644-85E547E72FED}"/>
          </ac:graphicFrameMkLst>
        </pc:graphicFrameChg>
        <pc:graphicFrameChg chg="add del mod modGraphic">
          <ac:chgData name="Rémi Jaylet" userId="1954cf77da50282f" providerId="LiveId" clId="{0A1962AB-9DBB-49E1-82FB-C2637F872435}" dt="2020-02-24T16:21:42.061" v="308"/>
          <ac:graphicFrameMkLst>
            <pc:docMk/>
            <pc:sldMk cId="39921885" sldId="256"/>
            <ac:graphicFrameMk id="7" creationId="{CFFFC4CC-4625-41B4-9C23-7EB1928D8699}"/>
          </ac:graphicFrameMkLst>
        </pc:graphicFrameChg>
        <pc:graphicFrameChg chg="del">
          <ac:chgData name="Rémi Jaylet" userId="1954cf77da50282f" providerId="LiveId" clId="{0A1962AB-9DBB-49E1-82FB-C2637F872435}" dt="2020-02-22T20:59:28.318" v="120" actId="478"/>
          <ac:graphicFrameMkLst>
            <pc:docMk/>
            <pc:sldMk cId="39921885" sldId="256"/>
            <ac:graphicFrameMk id="10" creationId="{CD5AAB4C-E3C2-4584-939C-654452A3BFE7}"/>
          </ac:graphicFrameMkLst>
        </pc:graphicFrameChg>
        <pc:graphicFrameChg chg="del modGraphic">
          <ac:chgData name="Rémi Jaylet" userId="1954cf77da50282f" providerId="LiveId" clId="{0A1962AB-9DBB-49E1-82FB-C2637F872435}" dt="2020-02-22T21:01:14.018" v="203" actId="478"/>
          <ac:graphicFrameMkLst>
            <pc:docMk/>
            <pc:sldMk cId="39921885" sldId="256"/>
            <ac:graphicFrameMk id="12" creationId="{F7DE72B6-E5DF-4801-89EF-00AC28965ACB}"/>
          </ac:graphicFrameMkLst>
        </pc:graphicFrameChg>
      </pc:sldChg>
      <pc:sldChg chg="addSp delSp modSp add mod">
        <pc:chgData name="Rémi Jaylet" userId="1954cf77da50282f" providerId="LiveId" clId="{0A1962AB-9DBB-49E1-82FB-C2637F872435}" dt="2020-02-24T16:26:55.580" v="509" actId="1076"/>
        <pc:sldMkLst>
          <pc:docMk/>
          <pc:sldMk cId="1443297634" sldId="257"/>
        </pc:sldMkLst>
        <pc:spChg chg="del">
          <ac:chgData name="Rémi Jaylet" userId="1954cf77da50282f" providerId="LiveId" clId="{0A1962AB-9DBB-49E1-82FB-C2637F872435}" dt="2020-02-24T16:21:47.557" v="313" actId="478"/>
          <ac:spMkLst>
            <pc:docMk/>
            <pc:sldMk cId="1443297634" sldId="257"/>
            <ac:spMk id="2" creationId="{F5745B42-2185-43AF-AF45-8C6A13FEE09D}"/>
          </ac:spMkLst>
        </pc:spChg>
        <pc:spChg chg="del">
          <ac:chgData name="Rémi Jaylet" userId="1954cf77da50282f" providerId="LiveId" clId="{0A1962AB-9DBB-49E1-82FB-C2637F872435}" dt="2020-02-24T16:21:46.505" v="312" actId="478"/>
          <ac:spMkLst>
            <pc:docMk/>
            <pc:sldMk cId="1443297634" sldId="257"/>
            <ac:spMk id="3" creationId="{89C342DB-706E-483E-9212-A53D5E1DB743}"/>
          </ac:spMkLst>
        </pc:spChg>
        <pc:graphicFrameChg chg="add del">
          <ac:chgData name="Rémi Jaylet" userId="1954cf77da50282f" providerId="LiveId" clId="{0A1962AB-9DBB-49E1-82FB-C2637F872435}" dt="2020-02-24T16:21:53.240" v="315" actId="478"/>
          <ac:graphicFrameMkLst>
            <pc:docMk/>
            <pc:sldMk cId="1443297634" sldId="257"/>
            <ac:graphicFrameMk id="4" creationId="{90D72AC6-518E-4744-9DB7-2F78B201D61E}"/>
          </ac:graphicFrameMkLst>
        </pc:graphicFrameChg>
        <pc:graphicFrameChg chg="add del">
          <ac:chgData name="Rémi Jaylet" userId="1954cf77da50282f" providerId="LiveId" clId="{0A1962AB-9DBB-49E1-82FB-C2637F872435}" dt="2020-02-24T16:21:53.240" v="315" actId="478"/>
          <ac:graphicFrameMkLst>
            <pc:docMk/>
            <pc:sldMk cId="1443297634" sldId="257"/>
            <ac:graphicFrameMk id="5" creationId="{CE2430BA-A69C-4C95-89E6-C0D6F3FF852D}"/>
          </ac:graphicFrameMkLst>
        </pc:graphicFrameChg>
        <pc:graphicFrameChg chg="add del modGraphic">
          <ac:chgData name="Rémi Jaylet" userId="1954cf77da50282f" providerId="LiveId" clId="{0A1962AB-9DBB-49E1-82FB-C2637F872435}" dt="2020-02-24T16:22:28.796" v="324" actId="478"/>
          <ac:graphicFrameMkLst>
            <pc:docMk/>
            <pc:sldMk cId="1443297634" sldId="257"/>
            <ac:graphicFrameMk id="6" creationId="{7B3045BB-8E24-453E-A418-7528A8E17A6C}"/>
          </ac:graphicFrameMkLst>
        </pc:graphicFrameChg>
        <pc:graphicFrameChg chg="add mod modGraphic">
          <ac:chgData name="Rémi Jaylet" userId="1954cf77da50282f" providerId="LiveId" clId="{0A1962AB-9DBB-49E1-82FB-C2637F872435}" dt="2020-02-24T16:26:55.580" v="509" actId="1076"/>
          <ac:graphicFrameMkLst>
            <pc:docMk/>
            <pc:sldMk cId="1443297634" sldId="257"/>
            <ac:graphicFrameMk id="8" creationId="{F2B7CDAD-A9B1-45DF-BA5D-7146E6F1DD5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DCE77-C16F-4CEC-9B85-0C0249D82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228BC5-CDAE-44D9-A819-868D51B8A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3F3BA-730C-434B-B830-CF86685E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9ED8-4407-40C4-B0C3-88365038A0E1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3C122-2680-4F0E-9EEB-CB99F73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4464E-2BAA-4A20-A5E6-2BFBC6AA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6026-277E-4A21-8600-9FD23702F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19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5E2CB-AF87-43F9-8454-29DB38B0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F49ED1-9D14-4B3D-9C6E-526BA2218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FD0F26-E59C-496A-A429-88C6A949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9ED8-4407-40C4-B0C3-88365038A0E1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0E0B5-016D-4A02-9774-75EC1827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BEBD47-2DEF-4502-A49F-82B4BC0C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6026-277E-4A21-8600-9FD23702F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70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373542-CCAD-4BC3-A19C-A64E21915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231D04-1AE6-43AA-97EB-B598E3B0A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49D630-7FD1-478A-BAB0-24A74198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9ED8-4407-40C4-B0C3-88365038A0E1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B21D3-E01B-4768-BBBD-467B9930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87E33C-D0F9-4F1D-89D9-A30AA5C4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6026-277E-4A21-8600-9FD23702F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61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F55D5-4D00-498D-9E5C-1392A6B2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10DCC-1B22-4811-AC18-82B8E1BCB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AF366-5D6F-4879-9382-EAA9670A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9ED8-4407-40C4-B0C3-88365038A0E1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A8B158-64CC-4CC9-A62D-3EE7550E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104D7E-F1E6-4B10-A2C5-933EB2F0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6026-277E-4A21-8600-9FD23702F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39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9F6E3-822C-4F09-83F0-DE8BD288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6E1BD4-CBF6-4A44-A57B-FB4EAC54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407D8-1CE3-404C-87EA-BAA54D31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9ED8-4407-40C4-B0C3-88365038A0E1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9C1488-3C7F-4A6E-9581-93E16CE7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4C71E-8228-4AFE-B301-69A01BD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6026-277E-4A21-8600-9FD23702F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6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FC036-397C-4F38-8DB9-69200F02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2641B-E5B7-4DFF-8A01-79CE1A5EF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C8A794-37EA-40EF-9D79-46019680B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62948A-6868-4C0A-B352-DC17B808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9ED8-4407-40C4-B0C3-88365038A0E1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A55C41-4B65-412F-979B-E2E08A3C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9048AD-EB9B-4B66-8035-7DA56DCD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6026-277E-4A21-8600-9FD23702F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98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4E39A-3FB6-4C83-AB66-CD69026A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9FA2DD-532E-4E84-B5DD-B47BF148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DD11D4-15B9-4B4F-BF10-434C1207C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29C2D9-783B-4E3D-BAC2-305E60B2D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45BC36-29C4-4284-A587-CE657618A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78A59E-26E7-4CB9-A7FD-0B43979D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9ED8-4407-40C4-B0C3-88365038A0E1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69B3B2-4359-4009-B230-63032F1A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F84B07-7D89-4A2A-A6FD-D1D662B8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6026-277E-4A21-8600-9FD23702F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61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7A6AF-509E-4927-A995-1930F9D5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2A865B-58DB-411B-B63F-C74E56B8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9ED8-4407-40C4-B0C3-88365038A0E1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41CF58-B85A-4DE0-A968-19664CDA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B3E754-80BB-4C26-AA06-BC552266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6026-277E-4A21-8600-9FD23702F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98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E6F8D6-D626-49EC-BBAB-106DCAC6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9ED8-4407-40C4-B0C3-88365038A0E1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57F608-AA03-4689-A2E2-20836069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77D725-945A-47F4-BB8B-E8B9FC25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6026-277E-4A21-8600-9FD23702F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34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AB167-1C2D-43DC-9953-17217402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EDAABF-2A17-41CE-B39E-3ACE8A5D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28E333-8827-46F5-BFE2-D7B7569CA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7E333C-0EAF-4DB1-BAA6-8DCE29B6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9ED8-4407-40C4-B0C3-88365038A0E1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5B736B-21E1-4768-B327-8B4EC96A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804358-424E-4680-8A83-C41D0BB9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6026-277E-4A21-8600-9FD23702F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6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9714B-2EEE-4F58-80C8-B917FD62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BF6F41-DA21-4419-A91B-C67D4B7AA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26023E-9BDC-4E64-A3BD-5FFAD2204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B7A92-BFB9-49B8-B2A6-306B346D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9ED8-4407-40C4-B0C3-88365038A0E1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C15A88-E8D7-4E64-BCBC-3CBD9AE8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4F2B2-E977-43C7-B5A9-B8BB1827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6026-277E-4A21-8600-9FD23702F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2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78F436-B54D-4D0D-9CB1-D93DA346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BD474A-C823-43F9-8226-AF92F497E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40DFAF-03F9-41C7-AC4D-7A806C7B8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9ED8-4407-40C4-B0C3-88365038A0E1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B33E0-7D61-423A-AC6F-8364A9262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C50B9-EF2D-4119-A26B-324EE6DAC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6026-277E-4A21-8600-9FD23702F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58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440732C-84D5-4363-AEA3-228CE03E1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50329"/>
              </p:ext>
            </p:extLst>
          </p:nvPr>
        </p:nvGraphicFramePr>
        <p:xfrm>
          <a:off x="6733220" y="91440"/>
          <a:ext cx="222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45">
                  <a:extLst>
                    <a:ext uri="{9D8B030D-6E8A-4147-A177-3AD203B41FA5}">
                      <a16:colId xmlns:a16="http://schemas.microsoft.com/office/drawing/2014/main" val="3786177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characteristics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4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id_r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1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6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humidity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3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temperature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2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lighting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99897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221B666E-29D2-4DB9-ACA0-D7D2F160B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29884"/>
              </p:ext>
            </p:extLst>
          </p:nvPr>
        </p:nvGraphicFramePr>
        <p:xfrm>
          <a:off x="6733220" y="2687320"/>
          <a:ext cx="22213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45">
                  <a:extLst>
                    <a:ext uri="{9D8B030D-6E8A-4147-A177-3AD203B41FA5}">
                      <a16:colId xmlns:a16="http://schemas.microsoft.com/office/drawing/2014/main" val="240510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id_cam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1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27739"/>
                  </a:ext>
                </a:extLst>
              </a:tr>
            </a:tbl>
          </a:graphicData>
        </a:graphic>
      </p:graphicFrame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BFF3C93-1828-40F3-B269-C42019C0D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5314"/>
              </p:ext>
            </p:extLst>
          </p:nvPr>
        </p:nvGraphicFramePr>
        <p:xfrm>
          <a:off x="4096813" y="91440"/>
          <a:ext cx="2221346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46">
                  <a:extLst>
                    <a:ext uri="{9D8B030D-6E8A-4147-A177-3AD203B41FA5}">
                      <a16:colId xmlns:a16="http://schemas.microsoft.com/office/drawing/2014/main" val="139545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plants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4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plant_id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4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common_name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5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latin_name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3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family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4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93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color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3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vegetation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8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80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humidity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0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growth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5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hardiness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5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soil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82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lighting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6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05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4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plantation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8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42519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D07D8901-FEC1-4950-A48B-74F4FA9D0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86759"/>
              </p:ext>
            </p:extLst>
          </p:nvPr>
        </p:nvGraphicFramePr>
        <p:xfrm>
          <a:off x="6733220" y="4541520"/>
          <a:ext cx="22213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45">
                  <a:extLst>
                    <a:ext uri="{9D8B030D-6E8A-4147-A177-3AD203B41FA5}">
                      <a16:colId xmlns:a16="http://schemas.microsoft.com/office/drawing/2014/main" val="77878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4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plant_id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8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54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4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456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44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Jaylet</dc:creator>
  <cp:lastModifiedBy>Rémi Jaylet</cp:lastModifiedBy>
  <cp:revision>20</cp:revision>
  <dcterms:created xsi:type="dcterms:W3CDTF">2020-01-26T12:37:22Z</dcterms:created>
  <dcterms:modified xsi:type="dcterms:W3CDTF">2020-05-28T10:51:59Z</dcterms:modified>
</cp:coreProperties>
</file>