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37" autoAdjust="0"/>
    <p:restoredTop sz="94673" autoAdjust="0"/>
  </p:normalViewPr>
  <p:slideViewPr>
    <p:cSldViewPr>
      <p:cViewPr>
        <p:scale>
          <a:sx n="400" d="100"/>
          <a:sy n="400" d="100"/>
        </p:scale>
        <p:origin x="7992" y="68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76A37-3190-4267-A9C2-0AD849D4E336}" type="datetimeFigureOut">
              <a:rPr lang="en-US" smtClean="0"/>
              <a:pPr/>
              <a:t>4/8/2017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37091-F2F5-40E2-A134-D6313E1635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37091-F2F5-40E2-A134-D6313E16351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9282-080C-4705-9C0E-47F60F6507BD}" type="datetimeFigureOut">
              <a:rPr lang="en-US" smtClean="0"/>
              <a:pPr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DDDE-3F34-45C8-A88D-38CBA8F362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9282-080C-4705-9C0E-47F60F6507BD}" type="datetimeFigureOut">
              <a:rPr lang="en-US" smtClean="0"/>
              <a:pPr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DDDE-3F34-45C8-A88D-38CBA8F362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9282-080C-4705-9C0E-47F60F6507BD}" type="datetimeFigureOut">
              <a:rPr lang="en-US" smtClean="0"/>
              <a:pPr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DDDE-3F34-45C8-A88D-38CBA8F362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9282-080C-4705-9C0E-47F60F6507BD}" type="datetimeFigureOut">
              <a:rPr lang="en-US" smtClean="0"/>
              <a:pPr/>
              <a:t>4/8/2017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DDDE-3F34-45C8-A88D-38CBA8F362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9282-080C-4705-9C0E-47F60F6507BD}" type="datetimeFigureOut">
              <a:rPr lang="en-US" smtClean="0"/>
              <a:pPr/>
              <a:t>4/8/2017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DDDE-3F34-45C8-A88D-38CBA8F362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9282-080C-4705-9C0E-47F60F6507BD}" type="datetimeFigureOut">
              <a:rPr lang="en-US" smtClean="0"/>
              <a:pPr/>
              <a:t>4/8/2017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DDDE-3F34-45C8-A88D-38CBA8F362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9282-080C-4705-9C0E-47F60F6507BD}" type="datetimeFigureOut">
              <a:rPr lang="en-US" smtClean="0"/>
              <a:pPr/>
              <a:t>4/8/2017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DDDE-3F34-45C8-A88D-38CBA8F362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9282-080C-4705-9C0E-47F60F6507BD}" type="datetimeFigureOut">
              <a:rPr lang="en-US" smtClean="0"/>
              <a:pPr/>
              <a:t>4/8/2017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DDDE-3F34-45C8-A88D-38CBA8F362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59282-080C-4705-9C0E-47F60F6507BD}" type="datetimeFigureOut">
              <a:rPr lang="en-US" smtClean="0"/>
              <a:pPr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EDDDE-3F34-45C8-A88D-38CBA8F3629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ENGLISH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HERBAL MEDICINE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HERBALISM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1714488"/>
            <a:ext cx="8229600" cy="1143000"/>
          </a:xfrm>
        </p:spPr>
        <p:txBody>
          <a:bodyPr>
            <a:noAutofit/>
          </a:bodyPr>
          <a:lstStyle/>
          <a:p>
            <a:r>
              <a:rPr lang="en-IN" sz="1800" dirty="0" err="1" smtClean="0"/>
              <a:t>Herbalism</a:t>
            </a:r>
            <a:r>
              <a:rPr lang="en-IN" sz="1800" dirty="0" smtClean="0"/>
              <a:t> also known as herbal medicine or is intended by fungal &amp; bee </a:t>
            </a:r>
            <a:r>
              <a:rPr lang="en-IN" sz="1800" dirty="0" err="1" smtClean="0"/>
              <a:t>products,minerals.Herbal</a:t>
            </a:r>
            <a:r>
              <a:rPr lang="en-IN" sz="1800" dirty="0" smtClean="0"/>
              <a:t> medicine is used </a:t>
            </a:r>
            <a:r>
              <a:rPr lang="en-IN" sz="1800" dirty="0" err="1" smtClean="0"/>
              <a:t>interchangebly</a:t>
            </a:r>
            <a:r>
              <a:rPr lang="en-IN" sz="1800" dirty="0" smtClean="0"/>
              <a:t> in many </a:t>
            </a:r>
            <a:r>
              <a:rPr lang="en-IN" sz="1800" dirty="0" err="1" smtClean="0"/>
              <a:t>countries,including</a:t>
            </a:r>
            <a:r>
              <a:rPr lang="en-IN" sz="1800" dirty="0" smtClean="0"/>
              <a:t> </a:t>
            </a:r>
            <a:r>
              <a:rPr lang="en-IN" sz="1800" dirty="0" err="1" smtClean="0"/>
              <a:t>canada,norway,U.K,south</a:t>
            </a:r>
            <a:r>
              <a:rPr lang="en-IN" sz="1800" dirty="0" smtClean="0"/>
              <a:t> </a:t>
            </a:r>
            <a:r>
              <a:rPr lang="en-IN" sz="1800" dirty="0" err="1" smtClean="0"/>
              <a:t>america,south</a:t>
            </a:r>
            <a:r>
              <a:rPr lang="en-IN" sz="1800" dirty="0" smtClean="0"/>
              <a:t> </a:t>
            </a:r>
            <a:r>
              <a:rPr lang="en-IN" sz="1800" dirty="0" err="1" smtClean="0"/>
              <a:t>africa</a:t>
            </a:r>
            <a:r>
              <a:rPr lang="en-IN" sz="1800" dirty="0"/>
              <a:t> </a:t>
            </a:r>
            <a:r>
              <a:rPr lang="en-IN" sz="1800" dirty="0" smtClean="0"/>
              <a:t>&amp; U.S.                 </a:t>
            </a:r>
            <a:br>
              <a:rPr lang="en-IN" sz="1800" dirty="0" smtClean="0"/>
            </a:br>
            <a:r>
              <a:rPr lang="en-IN" sz="1800" dirty="0" smtClean="0"/>
              <a:t>General practices include traditional </a:t>
            </a:r>
            <a:r>
              <a:rPr lang="en-IN" sz="1800" dirty="0" err="1" smtClean="0"/>
              <a:t>chinese</a:t>
            </a:r>
            <a:r>
              <a:rPr lang="en-IN" sz="1800" dirty="0" smtClean="0"/>
              <a:t> and </a:t>
            </a:r>
            <a:r>
              <a:rPr lang="en-IN" sz="1800" dirty="0" err="1" smtClean="0"/>
              <a:t>ayurveda.Practitioners</a:t>
            </a:r>
            <a:r>
              <a:rPr lang="en-IN" sz="1800" dirty="0" smtClean="0"/>
              <a:t> of herbal medicine are referred to as herbalists</a:t>
            </a:r>
            <a:r>
              <a:rPr lang="en-IN" sz="1800" dirty="0" smtClean="0"/>
              <a:t>.                          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History of herbal medicine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37</Words>
  <Application>Microsoft Office PowerPoint</Application>
  <PresentationFormat>On-screen Show (4:3)</PresentationFormat>
  <Paragraphs>6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ENGLISH PROJECT</vt:lpstr>
      <vt:lpstr>HERBAL MEDICINE</vt:lpstr>
      <vt:lpstr>HERBALISM</vt:lpstr>
      <vt:lpstr>Herbalism also known as herbal medicine or is intended by fungal &amp; bee products,minerals.Herbal medicine is used interchangebly in many countries,including canada,norway,U.K,south america,south africa &amp; U.S.                  General practices include traditional chinese and ayurveda.Practitioners of herbal medicine are referred to as herbalists.                          </vt:lpstr>
      <vt:lpstr>History of herbal medicine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 PROJECT</dc:title>
  <dc:creator>kalyan</dc:creator>
  <cp:lastModifiedBy>kalyan</cp:lastModifiedBy>
  <cp:revision>16</cp:revision>
  <dcterms:created xsi:type="dcterms:W3CDTF">2017-04-08T12:47:58Z</dcterms:created>
  <dcterms:modified xsi:type="dcterms:W3CDTF">2017-04-08T15:00:05Z</dcterms:modified>
</cp:coreProperties>
</file>