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3" r:id="rId3"/>
    <p:sldId id="264" r:id="rId4"/>
    <p:sldId id="257" r:id="rId5"/>
    <p:sldId id="258" r:id="rId6"/>
    <p:sldId id="262" r:id="rId7"/>
    <p:sldId id="273" r:id="rId8"/>
    <p:sldId id="274" r:id="rId9"/>
    <p:sldId id="275" r:id="rId10"/>
    <p:sldId id="272" r:id="rId11"/>
    <p:sldId id="265" r:id="rId12"/>
    <p:sldId id="271" r:id="rId13"/>
    <p:sldId id="276" r:id="rId14"/>
    <p:sldId id="266" r:id="rId15"/>
    <p:sldId id="267" r:id="rId16"/>
    <p:sldId id="278" r:id="rId17"/>
    <p:sldId id="270" r:id="rId18"/>
    <p:sldId id="268" r:id="rId19"/>
    <p:sldId id="277" r:id="rId20"/>
    <p:sldId id="26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E749B1-E98E-4B08-BFE9-F7FBBFC423F7}" type="datetimeFigureOut">
              <a:rPr lang="en-US" smtClean="0"/>
              <a:pPr/>
              <a:t>8/19/2016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BABBBE-23E8-4C52-9CC2-4BA094BFC2A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E749B1-E98E-4B08-BFE9-F7FBBFC423F7}" type="datetimeFigureOut">
              <a:rPr lang="en-US" smtClean="0"/>
              <a:pPr/>
              <a:t>8/19/2016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BABBBE-23E8-4C52-9CC2-4BA094BFC2A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E749B1-E98E-4B08-BFE9-F7FBBFC423F7}" type="datetimeFigureOut">
              <a:rPr lang="en-US" smtClean="0"/>
              <a:pPr/>
              <a:t>8/19/2016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BABBBE-23E8-4C52-9CC2-4BA094BFC2A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E749B1-E98E-4B08-BFE9-F7FBBFC423F7}" type="datetimeFigureOut">
              <a:rPr lang="en-US" smtClean="0"/>
              <a:pPr/>
              <a:t>8/19/2016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BABBBE-23E8-4C52-9CC2-4BA094BFC2A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E749B1-E98E-4B08-BFE9-F7FBBFC423F7}" type="datetimeFigureOut">
              <a:rPr lang="en-US" smtClean="0"/>
              <a:pPr/>
              <a:t>8/19/2016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BABBBE-23E8-4C52-9CC2-4BA094BFC2A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E749B1-E98E-4B08-BFE9-F7FBBFC423F7}" type="datetimeFigureOut">
              <a:rPr lang="en-US" smtClean="0"/>
              <a:pPr/>
              <a:t>8/19/2016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BABBBE-23E8-4C52-9CC2-4BA094BFC2A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E749B1-E98E-4B08-BFE9-F7FBBFC423F7}" type="datetimeFigureOut">
              <a:rPr lang="en-US" smtClean="0"/>
              <a:pPr/>
              <a:t>8/19/2016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BABBBE-23E8-4C52-9CC2-4BA094BFC2A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E749B1-E98E-4B08-BFE9-F7FBBFC423F7}" type="datetimeFigureOut">
              <a:rPr lang="en-US" smtClean="0"/>
              <a:pPr/>
              <a:t>8/19/2016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BABBBE-23E8-4C52-9CC2-4BA094BFC2A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E749B1-E98E-4B08-BFE9-F7FBBFC423F7}" type="datetimeFigureOut">
              <a:rPr lang="en-US" smtClean="0"/>
              <a:pPr/>
              <a:t>8/19/2016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BABBBE-23E8-4C52-9CC2-4BA094BFC2A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E749B1-E98E-4B08-BFE9-F7FBBFC423F7}" type="datetimeFigureOut">
              <a:rPr lang="en-US" smtClean="0"/>
              <a:pPr/>
              <a:t>8/19/2016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BABBBE-23E8-4C52-9CC2-4BA094BFC2A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1FE749B1-E98E-4B08-BFE9-F7FBBFC423F7}" type="datetimeFigureOut">
              <a:rPr lang="en-US" smtClean="0"/>
              <a:pPr/>
              <a:t>8/19/2016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11BABBBE-23E8-4C52-9CC2-4BA094BFC2A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FE749B1-E98E-4B08-BFE9-F7FBBFC423F7}" type="datetimeFigureOut">
              <a:rPr lang="en-US" smtClean="0"/>
              <a:pPr/>
              <a:t>8/19/2016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11BABBBE-23E8-4C52-9CC2-4BA094BFC2A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1643050"/>
            <a:ext cx="8286808" cy="1975104"/>
          </a:xfrm>
        </p:spPr>
        <p:txBody>
          <a:bodyPr/>
          <a:lstStyle/>
          <a:p>
            <a:r>
              <a:rPr lang="en-IN" sz="36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4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3D-PRINTING TECHNOLOGY</a:t>
            </a:r>
            <a:endParaRPr lang="en-IN" sz="3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7720" y="4643446"/>
            <a:ext cx="4286280" cy="1723074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                 BY</a:t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N. MANISH REDDY(13K81A03A3)</a:t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R.KALYAN(13K81A03A9)</a:t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N.RAVINDER REDDY(13K81A03A4)</a:t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K.TIRUMALA(13K81A0390)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6380" y="4143380"/>
            <a:ext cx="2950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GUIDE: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D.V.SRIKANTH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N" dirty="0" smtClean="0">
                <a:solidFill>
                  <a:srgbClr val="FF0000"/>
                </a:solidFill>
              </a:rPr>
              <a:t>  LAYER BY LAYER FORMATION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3d-printer-workshop-2016-10-63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2125" y="1789112"/>
            <a:ext cx="6076950" cy="45624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       </a:t>
            </a: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6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  <a:endParaRPr lang="en-IN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Content Placeholder 8" descr="Screenshot (76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4942" y="2143116"/>
            <a:ext cx="3439691" cy="3143272"/>
          </a:xfrm>
        </p:spPr>
      </p:pic>
      <p:pic>
        <p:nvPicPr>
          <p:cNvPr id="10" name="Picture 9" descr="Screenshot (78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38" y="2071678"/>
            <a:ext cx="3357586" cy="316375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86248" y="5786454"/>
            <a:ext cx="12682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sz="4400" dirty="0" smtClean="0">
                <a:solidFill>
                  <a:srgbClr val="FF0000"/>
                </a:solidFill>
              </a:rPr>
              <a:t>NUT</a:t>
            </a:r>
            <a:endParaRPr lang="en-IN" sz="4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smtClean="0">
                <a:solidFill>
                  <a:srgbClr val="FF0000"/>
                </a:solidFill>
              </a:rPr>
              <a:t>SLICING PROCESS IN REPETIER HOST</a:t>
            </a:r>
            <a:endParaRPr lang="en-IN" sz="3200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Screenshot (79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10" y="1285860"/>
            <a:ext cx="8222906" cy="542926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     </a:t>
            </a:r>
            <a:r>
              <a:rPr lang="en-IN" b="1" u="sng" dirty="0" smtClean="0">
                <a:solidFill>
                  <a:srgbClr val="FF0000"/>
                </a:solidFill>
              </a:rPr>
              <a:t>AFTER PRINTING</a:t>
            </a:r>
            <a:endParaRPr lang="en-IN" b="1" u="sng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8c6354ef-3739-48a7-b691-b1866d1ea9d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1538" y="1785926"/>
            <a:ext cx="7010395" cy="3943347"/>
          </a:xfrm>
        </p:spPr>
      </p:pic>
      <p:sp>
        <p:nvSpPr>
          <p:cNvPr id="5" name="TextBox 4"/>
          <p:cNvSpPr txBox="1"/>
          <p:nvPr/>
        </p:nvSpPr>
        <p:spPr>
          <a:xfrm>
            <a:off x="2357422" y="5929330"/>
            <a:ext cx="4155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Printing done with  two </a:t>
            </a:r>
            <a:r>
              <a:rPr lang="en-IN" sz="2400" b="1" dirty="0" err="1" smtClean="0">
                <a:solidFill>
                  <a:srgbClr val="FF0000"/>
                </a:solidFill>
              </a:rPr>
              <a:t>colors</a:t>
            </a:r>
            <a:endParaRPr lang="en-IN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MODIFICATION</a:t>
            </a:r>
            <a:endParaRPr lang="en-IN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>
                <a:solidFill>
                  <a:schemeClr val="tx2">
                    <a:lumMod val="50000"/>
                  </a:schemeClr>
                </a:solidFill>
              </a:rPr>
              <a:t>     </a:t>
            </a: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DUAL EXTRUDER(DOUBLE-NOZZLE)</a:t>
            </a:r>
            <a:endParaRPr lang="en-IN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duel-extruder-3d-print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04" y="2643182"/>
            <a:ext cx="6459722" cy="39719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500042"/>
            <a:ext cx="8429652" cy="914400"/>
          </a:xfrm>
        </p:spPr>
        <p:txBody>
          <a:bodyPr/>
          <a:lstStyle/>
          <a:p>
            <a:r>
              <a:rPr lang="en-IN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DUAL EXTRUDER (</a:t>
            </a:r>
            <a:r>
              <a:rPr lang="en-IN" sz="36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Double  Nozzle</a:t>
            </a:r>
            <a:r>
              <a:rPr lang="en-IN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IN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57224" y="1428736"/>
            <a:ext cx="7772400" cy="4926824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Printing  with multiple filaments.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Contains two nozzles</a:t>
            </a:r>
          </a:p>
          <a:p>
            <a:pPr algn="just">
              <a:buNone/>
            </a:pP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STEPS TO BE CARRIED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Importing same as single extruder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Changing the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tempetures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Changing the number of extruders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Two extruders position to bed 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Colours  to be assigned</a:t>
            </a:r>
          </a:p>
          <a:p>
            <a:pPr algn="just"/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   DUAL EXTRUDER SETUP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FWMSVN1IBRRX99B.MEDIUM.jp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10" y="2000240"/>
            <a:ext cx="2500330" cy="4429156"/>
          </a:xfrm>
          <a:prstGeom prst="rect">
            <a:avLst/>
          </a:prstGeom>
        </p:spPr>
      </p:pic>
      <p:pic>
        <p:nvPicPr>
          <p:cNvPr id="5" name="Picture 4" descr="FBINPJ7IBRRX9OU.MEDIUM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3286116" y="1928802"/>
            <a:ext cx="2786082" cy="4572032"/>
          </a:xfrm>
          <a:prstGeom prst="rect">
            <a:avLst/>
          </a:prstGeom>
        </p:spPr>
      </p:pic>
      <p:pic>
        <p:nvPicPr>
          <p:cNvPr id="6" name="Picture 5" descr="FLQWXXJIBRRX9R9.MEDIUM.jpg"/>
          <p:cNvPicPr/>
          <p:nvPr/>
        </p:nvPicPr>
        <p:blipFill>
          <a:blip r:embed="rId4"/>
          <a:stretch>
            <a:fillRect/>
          </a:stretch>
        </p:blipFill>
        <p:spPr>
          <a:xfrm>
            <a:off x="6215073" y="1928802"/>
            <a:ext cx="2643207" cy="44291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SINGLE VS DUAL EXTRUDER</a:t>
            </a: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Single Extruder  prints only  colour.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Dual Extruder  prints  colours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Single Extruder  uses only one filament.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Dual Extruder uses two filaments one main and other supporting and can print complex shapes like overhanging.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APPLICATIONS OF 3D PRINTER</a:t>
            </a:r>
            <a:endParaRPr lang="en-IN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00174"/>
            <a:ext cx="7772400" cy="4855386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Food industry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Medical applications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Prototyping/CAD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Architecture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Mass customization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Automobile  industry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MODELS WE DID</a:t>
            </a:r>
            <a:endParaRPr lang="en-IN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15ff41e7-de15-44fe-b416-633c010bdddf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28662" y="4500570"/>
            <a:ext cx="3048022" cy="1714512"/>
          </a:xfrm>
        </p:spPr>
      </p:pic>
      <p:sp>
        <p:nvSpPr>
          <p:cNvPr id="5" name="TextBox 4"/>
          <p:cNvSpPr txBox="1"/>
          <p:nvPr/>
        </p:nvSpPr>
        <p:spPr>
          <a:xfrm>
            <a:off x="1357290" y="6334780"/>
            <a:ext cx="1978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accent2"/>
                </a:solidFill>
              </a:rPr>
              <a:t>Eiffel tower</a:t>
            </a:r>
            <a:endParaRPr lang="en-IN" sz="2400" b="1" dirty="0">
              <a:solidFill>
                <a:schemeClr val="accent2"/>
              </a:solidFill>
            </a:endParaRPr>
          </a:p>
        </p:txBody>
      </p:sp>
      <p:pic>
        <p:nvPicPr>
          <p:cNvPr id="6" name="Picture 5" descr="37439a8b-ecfc-42ac-a821-199f2853f0e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2" y="1500174"/>
            <a:ext cx="4071966" cy="22904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57818" y="3929066"/>
            <a:ext cx="3273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accent2"/>
                </a:solidFill>
              </a:rPr>
              <a:t>Various  plastic  Models</a:t>
            </a:r>
            <a:endParaRPr lang="en-IN" sz="2400" b="1" dirty="0">
              <a:solidFill>
                <a:schemeClr val="accent2"/>
              </a:solidFill>
            </a:endParaRPr>
          </a:p>
        </p:txBody>
      </p:sp>
      <p:pic>
        <p:nvPicPr>
          <p:cNvPr id="8" name="Picture 7" descr="1887bd8f-341b-4d0c-b8e1-04b881a39616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72" y="1428736"/>
            <a:ext cx="4071966" cy="229048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57224" y="3857628"/>
            <a:ext cx="3398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accent2"/>
                </a:solidFill>
              </a:rPr>
              <a:t>Various  Metallic Models</a:t>
            </a:r>
            <a:endParaRPr lang="en-IN" sz="2400" b="1" dirty="0">
              <a:solidFill>
                <a:schemeClr val="accent2"/>
              </a:solidFill>
            </a:endParaRPr>
          </a:p>
        </p:txBody>
      </p:sp>
      <p:pic>
        <p:nvPicPr>
          <p:cNvPr id="10" name="Picture 9" descr="8c6354ef-3739-48a7-b691-b1866d1ea9dd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29256" y="4500570"/>
            <a:ext cx="3047990" cy="171449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715008" y="6286520"/>
            <a:ext cx="2462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chemeClr val="accent2"/>
                </a:solidFill>
              </a:rPr>
              <a:t>Nut with dual Colour</a:t>
            </a:r>
            <a:endParaRPr lang="en-IN" sz="20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512064"/>
            <a:ext cx="8572528" cy="914400"/>
          </a:xfrm>
        </p:spPr>
        <p:txBody>
          <a:bodyPr/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MANUFACTURING PROCESS</a:t>
            </a: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783560"/>
            <a:ext cx="8572560" cy="4788712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Traditional Manufacturing  -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Removing material </a:t>
            </a:r>
          </a:p>
          <a:p>
            <a:pPr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Ex.  Turning , Milling , Drilling ....</a:t>
            </a:r>
          </a:p>
          <a:p>
            <a:pPr algn="just"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Additive Manufacturing  -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Adding layer-upon-layer of material</a:t>
            </a:r>
          </a:p>
          <a:p>
            <a:pPr algn="just">
              <a:buNone/>
            </a:pPr>
            <a:r>
              <a:rPr lang="en-IN" dirty="0" smtClean="0">
                <a:solidFill>
                  <a:schemeClr val="tx2">
                    <a:lumMod val="50000"/>
                  </a:schemeClr>
                </a:solidFill>
              </a:rPr>
              <a:t>     </a:t>
            </a:r>
            <a:r>
              <a:rPr lang="en-IN" dirty="0" err="1" smtClean="0"/>
              <a:t>E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x.Stereolithography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(SLA),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FusedDeposition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Modelling(FDM-</a:t>
            </a: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3D-Printing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IN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IN" dirty="0" smtClean="0"/>
              <a:t>             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Question Mark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868" y="2000240"/>
            <a:ext cx="2044187" cy="3142643"/>
          </a:xfrm>
        </p:spPr>
      </p:pic>
      <p:sp>
        <p:nvSpPr>
          <p:cNvPr id="9" name="TextBox 8"/>
          <p:cNvSpPr txBox="1"/>
          <p:nvPr/>
        </p:nvSpPr>
        <p:spPr>
          <a:xfrm>
            <a:off x="3000364" y="500042"/>
            <a:ext cx="3014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THANK  YOU</a:t>
            </a:r>
            <a:endParaRPr lang="en-IN" sz="3600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57554" y="5572140"/>
            <a:ext cx="2806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ANY  QUERIES?</a:t>
            </a:r>
            <a:endParaRPr lang="en-IN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428604"/>
            <a:ext cx="8143932" cy="1345300"/>
          </a:xfrm>
        </p:spPr>
        <p:txBody>
          <a:bodyPr/>
          <a:lstStyle/>
          <a:p>
            <a:pPr algn="just"/>
            <a:r>
              <a:rPr lang="en-IN" dirty="0" smtClean="0">
                <a:solidFill>
                  <a:srgbClr val="FF0000"/>
                </a:solidFill>
              </a:rPr>
              <a:t>   TRADITIONAL VS ADDITIVE </a:t>
            </a: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783560"/>
            <a:ext cx="8501122" cy="4288646"/>
          </a:xfrm>
        </p:spPr>
        <p:txBody>
          <a:bodyPr lIns="90000">
            <a:normAutofit/>
          </a:bodyPr>
          <a:lstStyle/>
          <a:p>
            <a:pPr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Traditional engineering    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shipping  cost  is  high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It  takes  more  time 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creates  more  waste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Cannot  create  more  complex  models</a:t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So, By using  </a:t>
            </a: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3D-PRINTING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Additive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technology we can solve  these  problems.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8794" y="571480"/>
            <a:ext cx="6000792" cy="914400"/>
          </a:xfrm>
        </p:spPr>
        <p:txBody>
          <a:bodyPr/>
          <a:lstStyle/>
          <a:p>
            <a:r>
              <a:rPr lang="en-IN" sz="4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WHAT IS 3D PRINTING? </a:t>
            </a:r>
            <a:endParaRPr lang="en-IN" sz="4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 descr="82d8cff7c3d3d0d5b4263fc108b0126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1736" y="1928802"/>
            <a:ext cx="4610126" cy="459059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428604"/>
            <a:ext cx="8358246" cy="2286016"/>
          </a:xfrm>
        </p:spPr>
        <p:txBody>
          <a:bodyPr lIns="0"/>
          <a:lstStyle/>
          <a:p>
            <a:pPr algn="just">
              <a:buNone/>
            </a:pP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3D-printing  or  additive  manufacturing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building  up  solid  objects  layer  by  layer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147130653660815845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74" y="2143116"/>
            <a:ext cx="4214842" cy="42148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28" y="285728"/>
            <a:ext cx="6786610" cy="914400"/>
          </a:xfrm>
        </p:spPr>
        <p:txBody>
          <a:bodyPr/>
          <a:lstStyle/>
          <a:p>
            <a:r>
              <a:rPr lang="en-IN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PROCEDURE  FOR PRINTING</a:t>
            </a:r>
            <a:endParaRPr lang="en-IN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85860"/>
            <a:ext cx="7772400" cy="5069700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Designing  using  CAD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Save  into .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stl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file format</a:t>
            </a:r>
          </a:p>
          <a:p>
            <a:pPr algn="just"/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Repetier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-Host software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Inputs like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temperature,layer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thickness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Slicing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Design is saved for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sd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print or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usb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print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Model is ready to print</a:t>
            </a:r>
          </a:p>
          <a:p>
            <a:pPr algn="just"/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>
                <a:solidFill>
                  <a:srgbClr val="FF0000"/>
                </a:solidFill>
              </a:rPr>
              <a:t>REPETIER HOST-SOFTWARE</a:t>
            </a:r>
            <a:endParaRPr lang="en-IN" b="1" u="sng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Screenshot (97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10" y="1500174"/>
            <a:ext cx="4284797" cy="2286689"/>
          </a:xfrm>
        </p:spPr>
      </p:pic>
      <p:pic>
        <p:nvPicPr>
          <p:cNvPr id="5" name="Picture 4" descr="Screenshot (98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38" y="4143380"/>
            <a:ext cx="3997097" cy="20717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        </a:t>
            </a:r>
            <a:r>
              <a:rPr lang="en-IN" b="1" u="sng" dirty="0" smtClean="0">
                <a:solidFill>
                  <a:srgbClr val="FF0000"/>
                </a:solidFill>
              </a:rPr>
              <a:t>3D PRINTER</a:t>
            </a:r>
            <a:endParaRPr lang="en-IN" b="1" u="sng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1471306536608158459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3108" y="1571612"/>
            <a:ext cx="4819672" cy="481967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6712527" cy="914400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      </a:t>
            </a:r>
            <a:r>
              <a:rPr lang="en-IN" b="1" u="sng" dirty="0" smtClean="0">
                <a:solidFill>
                  <a:srgbClr val="FF0000"/>
                </a:solidFill>
              </a:rPr>
              <a:t>VARIOUS PARTS</a:t>
            </a:r>
            <a:endParaRPr lang="en-IN" b="1" u="sng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9e32cf46-ccf0-45a2-a328-d2511afcc48c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71472" y="1500174"/>
            <a:ext cx="1604108" cy="3302023"/>
          </a:xfrm>
        </p:spPr>
      </p:pic>
      <p:pic>
        <p:nvPicPr>
          <p:cNvPr id="5" name="Picture 4" descr="9d48027c-0ee9-4046-88e7-8d13755c720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16" y="1500174"/>
            <a:ext cx="1604108" cy="3302023"/>
          </a:xfrm>
          <a:prstGeom prst="rect">
            <a:avLst/>
          </a:prstGeom>
        </p:spPr>
      </p:pic>
      <p:pic>
        <p:nvPicPr>
          <p:cNvPr id="6" name="Picture 5" descr="0cd59541-8d07-4cb0-94b2-7e9bce392d3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14612" y="1500174"/>
            <a:ext cx="3290449" cy="21431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8596" y="5072074"/>
            <a:ext cx="2257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chemeClr val="accent2"/>
                </a:solidFill>
              </a:rPr>
              <a:t>MEMORY CARD SLOT</a:t>
            </a:r>
            <a:endParaRPr lang="en-IN" sz="2000" b="1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1868" y="3786190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chemeClr val="accent2"/>
                </a:solidFill>
              </a:rPr>
              <a:t>DISPLAY</a:t>
            </a:r>
            <a:endParaRPr lang="en-IN" sz="2000" b="1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16" y="5072074"/>
            <a:ext cx="20239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chemeClr val="accent2"/>
                </a:solidFill>
              </a:rPr>
              <a:t>EXTRUDE WITH </a:t>
            </a:r>
          </a:p>
          <a:p>
            <a:r>
              <a:rPr lang="en-IN" sz="2000" b="1" dirty="0" smtClean="0">
                <a:solidFill>
                  <a:schemeClr val="accent2"/>
                </a:solidFill>
              </a:rPr>
              <a:t>       NOZZLE</a:t>
            </a:r>
            <a:endParaRPr lang="en-IN" sz="2000" b="1" dirty="0">
              <a:solidFill>
                <a:schemeClr val="accent2"/>
              </a:solidFill>
            </a:endParaRPr>
          </a:p>
        </p:txBody>
      </p:sp>
      <p:pic>
        <p:nvPicPr>
          <p:cNvPr id="10" name="Picture 9" descr="251e24ba-97d7-4dfb-bdba-85d83a3dbd9d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28926" y="4357694"/>
            <a:ext cx="3071834" cy="172790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14744" y="6143644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chemeClr val="accent2"/>
                </a:solidFill>
              </a:rPr>
              <a:t>FILAMENTS</a:t>
            </a:r>
            <a:endParaRPr lang="en-IN" sz="20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753</TotalTime>
  <Words>278</Words>
  <Application>Microsoft Office PowerPoint</Application>
  <PresentationFormat>On-screen Show (4:3)</PresentationFormat>
  <Paragraphs>73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Metro</vt:lpstr>
      <vt:lpstr>  3D-PRINTING TECHNOLOGY</vt:lpstr>
      <vt:lpstr>         MANUFACTURING PROCESS</vt:lpstr>
      <vt:lpstr>   TRADITIONAL VS ADDITIVE </vt:lpstr>
      <vt:lpstr>WHAT IS 3D PRINTING? </vt:lpstr>
      <vt:lpstr>Slide 5</vt:lpstr>
      <vt:lpstr>PROCEDURE  FOR PRINTING</vt:lpstr>
      <vt:lpstr>REPETIER HOST-SOFTWARE</vt:lpstr>
      <vt:lpstr>        3D PRINTER</vt:lpstr>
      <vt:lpstr>      VARIOUS PARTS</vt:lpstr>
      <vt:lpstr>  LAYER BY LAYER FORMATION</vt:lpstr>
      <vt:lpstr>                    MODEL</vt:lpstr>
      <vt:lpstr>SLICING PROCESS IN REPETIER HOST</vt:lpstr>
      <vt:lpstr>     AFTER PRINTING</vt:lpstr>
      <vt:lpstr>             MODIFICATION</vt:lpstr>
      <vt:lpstr>DUAL EXTRUDER (Double  Nozzle)</vt:lpstr>
      <vt:lpstr>   DUAL EXTRUDER SETUP</vt:lpstr>
      <vt:lpstr>  SINGLE VS DUAL EXTRUDER</vt:lpstr>
      <vt:lpstr>      APPLICATIONS OF 3D PRINTER</vt:lpstr>
      <vt:lpstr>         MODELS WE DID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3D-PRINTING TECHNOLOGY</dc:title>
  <dc:creator>Manish</dc:creator>
  <cp:lastModifiedBy>Manish</cp:lastModifiedBy>
  <cp:revision>78</cp:revision>
  <dcterms:created xsi:type="dcterms:W3CDTF">2016-07-13T15:44:57Z</dcterms:created>
  <dcterms:modified xsi:type="dcterms:W3CDTF">2016-08-19T04:42:26Z</dcterms:modified>
</cp:coreProperties>
</file>