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2" r:id="rId6"/>
    <p:sldId id="260" r:id="rId7"/>
    <p:sldId id="261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1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4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7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0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1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7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2017 NSBE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Team </a:t>
            </a:r>
            <a:r>
              <a:rPr lang="en-US" sz="4400" dirty="0" err="1"/>
              <a:t>gNET</a:t>
            </a:r>
            <a:endParaRPr lang="en-US" sz="4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Names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955" y="656512"/>
            <a:ext cx="1626082" cy="1707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917" y="2743106"/>
            <a:ext cx="4410075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365125"/>
            <a:ext cx="19050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330" y="2608169"/>
            <a:ext cx="3505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6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8233" y="1666568"/>
            <a:ext cx="7669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0273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8877089">
            <a:off x="5376569" y="1492253"/>
            <a:ext cx="827999" cy="8178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5036" y="1683707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8" name="Rectangle 7"/>
          <p:cNvSpPr/>
          <p:nvPr/>
        </p:nvSpPr>
        <p:spPr>
          <a:xfrm rot="18877089">
            <a:off x="5463137" y="5553039"/>
            <a:ext cx="790854" cy="749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8877089">
            <a:off x="5463137" y="3464734"/>
            <a:ext cx="790854" cy="749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30645" y="3644222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8207" y="5743304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Google+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09768" y="4247535"/>
            <a:ext cx="1120877" cy="1135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9768" y="4247535"/>
            <a:ext cx="1297858" cy="12633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1" name="Straight Connector 20"/>
          <p:cNvCxnSpPr>
            <a:cxnSpLocks/>
            <a:stCxn id="5" idx="1"/>
          </p:cNvCxnSpPr>
          <p:nvPr/>
        </p:nvCxnSpPr>
        <p:spPr>
          <a:xfrm flipH="1">
            <a:off x="4934450" y="2195863"/>
            <a:ext cx="565334" cy="5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858564" y="4362922"/>
            <a:ext cx="0" cy="1020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619680" y="2464784"/>
            <a:ext cx="1580175" cy="780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Student</a:t>
            </a:r>
          </a:p>
        </p:txBody>
      </p:sp>
      <p:sp>
        <p:nvSpPr>
          <p:cNvPr id="29" name="Oval 28"/>
          <p:cNvSpPr/>
          <p:nvPr/>
        </p:nvSpPr>
        <p:spPr>
          <a:xfrm>
            <a:off x="6346335" y="2510157"/>
            <a:ext cx="1580175" cy="780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Recruiter</a:t>
            </a:r>
          </a:p>
        </p:txBody>
      </p:sp>
      <p:cxnSp>
        <p:nvCxnSpPr>
          <p:cNvPr id="32" name="Straight Connector 31"/>
          <p:cNvCxnSpPr>
            <a:cxnSpLocks/>
            <a:stCxn id="5" idx="2"/>
          </p:cNvCxnSpPr>
          <p:nvPr/>
        </p:nvCxnSpPr>
        <p:spPr>
          <a:xfrm>
            <a:off x="6081642" y="2188395"/>
            <a:ext cx="587351" cy="524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stCxn id="10" idx="0"/>
            <a:endCxn id="28" idx="5"/>
          </p:cNvCxnSpPr>
          <p:nvPr/>
        </p:nvCxnSpPr>
        <p:spPr>
          <a:xfrm flipH="1" flipV="1">
            <a:off x="4968444" y="3130657"/>
            <a:ext cx="623243" cy="445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29" idx="3"/>
            <a:endCxn id="10" idx="3"/>
          </p:cNvCxnSpPr>
          <p:nvPr/>
        </p:nvCxnSpPr>
        <p:spPr>
          <a:xfrm flipH="1">
            <a:off x="6136303" y="3176030"/>
            <a:ext cx="441443" cy="38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020529" y="262516"/>
            <a:ext cx="1224116" cy="70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Extension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61205" y="76144"/>
            <a:ext cx="1241976" cy="107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School </a:t>
            </a:r>
          </a:p>
          <a:p>
            <a:pPr algn="ctr"/>
            <a:r>
              <a:rPr lang="en-US" b="1" dirty="0"/>
              <a:t>City</a:t>
            </a:r>
          </a:p>
          <a:p>
            <a:pPr algn="ctr"/>
            <a:r>
              <a:rPr lang="en-US" b="1" dirty="0"/>
              <a:t>Major</a:t>
            </a:r>
          </a:p>
          <a:p>
            <a:pPr algn="ctr"/>
            <a:r>
              <a:rPr lang="en-US" b="1" dirty="0"/>
              <a:t>Email</a:t>
            </a:r>
          </a:p>
        </p:txBody>
      </p:sp>
      <p:sp>
        <p:nvSpPr>
          <p:cNvPr id="51" name="Arrow: Right 50"/>
          <p:cNvSpPr/>
          <p:nvPr/>
        </p:nvSpPr>
        <p:spPr>
          <a:xfrm>
            <a:off x="3474642" y="482957"/>
            <a:ext cx="1584055" cy="48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52" name="Arrow: Right 51"/>
          <p:cNvSpPr/>
          <p:nvPr/>
        </p:nvSpPr>
        <p:spPr>
          <a:xfrm>
            <a:off x="6577747" y="482958"/>
            <a:ext cx="1675302" cy="48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319741" y="262516"/>
            <a:ext cx="1318314" cy="70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 Database</a:t>
            </a:r>
          </a:p>
        </p:txBody>
      </p:sp>
      <p:cxnSp>
        <p:nvCxnSpPr>
          <p:cNvPr id="65" name="Straight Connector 64"/>
          <p:cNvCxnSpPr>
            <a:endCxn id="50" idx="2"/>
          </p:cNvCxnSpPr>
          <p:nvPr/>
        </p:nvCxnSpPr>
        <p:spPr>
          <a:xfrm flipV="1">
            <a:off x="5782193" y="1154237"/>
            <a:ext cx="0" cy="16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5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Goog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t="12240" r="15105" b="15751"/>
          <a:stretch/>
        </p:blipFill>
        <p:spPr bwMode="auto">
          <a:xfrm>
            <a:off x="2684207" y="545690"/>
            <a:ext cx="5914103" cy="519143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56555" y="2846439"/>
            <a:ext cx="187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NET+</a:t>
            </a:r>
          </a:p>
        </p:txBody>
      </p:sp>
    </p:spTree>
    <p:extLst>
      <p:ext uri="{BB962C8B-B14F-4D97-AF65-F5344CB8AC3E}">
        <p14:creationId xmlns:p14="http://schemas.microsoft.com/office/powerpoint/2010/main" val="382661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0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Push/Pull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9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5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59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5587" y="1563328"/>
            <a:ext cx="5574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Thank You!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7159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36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2017 NSBE Hackathon</vt:lpstr>
      <vt:lpstr>PowerPoint Presentation</vt:lpstr>
      <vt:lpstr>PowerPoint Presentation</vt:lpstr>
      <vt:lpstr>Front End</vt:lpstr>
      <vt:lpstr>Push/Pull</vt:lpstr>
      <vt:lpstr>Back End</vt:lpstr>
      <vt:lpstr>Test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Gamble Jr.</dc:creator>
  <cp:lastModifiedBy>James Gamble Jr.</cp:lastModifiedBy>
  <cp:revision>15</cp:revision>
  <dcterms:created xsi:type="dcterms:W3CDTF">2017-04-01T08:36:32Z</dcterms:created>
  <dcterms:modified xsi:type="dcterms:W3CDTF">2017-04-01T13:02:11Z</dcterms:modified>
</cp:coreProperties>
</file>