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6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12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2017 NSBE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Team </a:t>
            </a:r>
            <a:r>
              <a:rPr lang="en-US" sz="4400" dirty="0" err="1"/>
              <a:t>gNET</a:t>
            </a:r>
            <a:endParaRPr lang="en-US" sz="4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Hanan Ibrahim</a:t>
            </a:r>
          </a:p>
          <a:p>
            <a:pPr marL="0" indent="0">
              <a:buNone/>
            </a:pPr>
            <a:r>
              <a:rPr lang="en-US" sz="2000" dirty="0" smtClean="0"/>
              <a:t>Ruby </a:t>
            </a:r>
            <a:r>
              <a:rPr lang="en-US" sz="2000" dirty="0" err="1" smtClean="0"/>
              <a:t>Kassala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James Gamble JR</a:t>
            </a:r>
          </a:p>
          <a:p>
            <a:pPr marL="0" indent="0">
              <a:buNone/>
            </a:pPr>
            <a:r>
              <a:rPr lang="en-US" sz="2000" dirty="0" smtClean="0"/>
              <a:t>Steve </a:t>
            </a:r>
            <a:r>
              <a:rPr lang="en-US" sz="2000" dirty="0" err="1" smtClean="0"/>
              <a:t>Buza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Ja’Lon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96" l="1370" r="100000">
                        <a14:foregroundMark x1="46575" y1="47826" x2="46575" y2="47826"/>
                        <a14:foregroundMark x1="46575" y1="33043" x2="46575" y2="33043"/>
                        <a14:foregroundMark x1="51142" y1="12609" x2="51142" y2="12609"/>
                        <a14:foregroundMark x1="42009" y1="14348" x2="42009" y2="16957"/>
                        <a14:foregroundMark x1="55708" y1="19565" x2="55708" y2="19565"/>
                        <a14:foregroundMark x1="56621" y1="38261" x2="56621" y2="38261"/>
                        <a14:foregroundMark x1="53881" y1="31304" x2="53881" y2="31304"/>
                        <a14:foregroundMark x1="49315" y1="29130" x2="49315" y2="29130"/>
                        <a14:foregroundMark x1="30137" y1="76522" x2="30137" y2="76522"/>
                        <a14:foregroundMark x1="31050" y1="53043" x2="31050" y2="53043"/>
                        <a14:foregroundMark x1="70320" y1="80870" x2="70320" y2="80870"/>
                        <a14:foregroundMark x1="53881" y1="63478" x2="53881" y2="63478"/>
                        <a14:foregroundMark x1="45662" y1="79130" x2="45662" y2="79130"/>
                        <a14:foregroundMark x1="50228" y1="89565" x2="50228" y2="89565"/>
                        <a14:foregroundMark x1="16895" y1="38261" x2="16895" y2="38261"/>
                        <a14:foregroundMark x1="53881" y1="10000" x2="53881" y2="10000"/>
                        <a14:foregroundMark x1="54795" y1="15217" x2="54795" y2="15217"/>
                        <a14:foregroundMark x1="44749" y1="10870" x2="44749" y2="10870"/>
                        <a14:foregroundMark x1="49315" y1="12609" x2="49315" y2="12609"/>
                        <a14:foregroundMark x1="51142" y1="17826" x2="51142" y2="17826"/>
                        <a14:foregroundMark x1="46575" y1="8261" x2="46575" y2="8261"/>
                        <a14:foregroundMark x1="48402" y1="9130" x2="48402" y2="9130"/>
                        <a14:foregroundMark x1="6849" y1="29565" x2="6849" y2="2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955" y="656512"/>
            <a:ext cx="1626082" cy="17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57" b="99083" l="1080" r="99784">
                        <a14:foregroundMark x1="1080" y1="46789" x2="5400" y2="10092"/>
                        <a14:foregroundMark x1="13391" y1="32110" x2="16847" y2="46789"/>
                        <a14:foregroundMark x1="25918" y1="36697" x2="25918" y2="36697"/>
                        <a14:foregroundMark x1="37149" y1="31193" x2="37149" y2="31193"/>
                        <a14:foregroundMark x1="44492" y1="32110" x2="44492" y2="32110"/>
                        <a14:foregroundMark x1="51620" y1="32110" x2="51620" y2="32110"/>
                        <a14:foregroundMark x1="60259" y1="35780" x2="60259" y2="35780"/>
                        <a14:foregroundMark x1="71058" y1="28440" x2="71058" y2="28440"/>
                        <a14:foregroundMark x1="75594" y1="38532" x2="75594" y2="38532"/>
                        <a14:foregroundMark x1="66739" y1="77982" x2="66739" y2="77982"/>
                        <a14:foregroundMark x1="71922" y1="82569" x2="71922" y2="82569"/>
                        <a14:foregroundMark x1="77106" y1="83486" x2="77106" y2="83486"/>
                        <a14:foregroundMark x1="82721" y1="79817" x2="82721" y2="79817"/>
                        <a14:foregroundMark x1="94384" y1="83486" x2="94384" y2="83486"/>
                        <a14:foregroundMark x1="47948" y1="69725" x2="47948" y2="69725"/>
                        <a14:foregroundMark x1="54212" y1="79817" x2="54212" y2="79817"/>
                        <a14:backgroundMark x1="16415" y1="80734" x2="14903" y2="69725"/>
                        <a14:backgroundMark x1="16415" y1="69725" x2="28294" y2="80734"/>
                        <a14:backgroundMark x1="33261" y1="83486" x2="33261" y2="83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5" y="2963069"/>
            <a:ext cx="44100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97500">
                        <a14:foregroundMark x1="32000" y1="49000" x2="32000" y2="49000"/>
                        <a14:foregroundMark x1="56500" y1="51500" x2="56500" y2="51500"/>
                        <a14:foregroundMark x1="63000" y1="51500" x2="63000" y2="51500"/>
                        <a14:foregroundMark x1="80000" y1="50500" x2="80000" y2="50500"/>
                        <a14:foregroundMark x1="86500" y1="55500" x2="86500" y2="55500"/>
                        <a14:foregroundMark x1="84500" y1="55500" x2="84500" y2="55500"/>
                        <a14:foregroundMark x1="80000" y1="46000" x2="800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799" y="365124"/>
            <a:ext cx="2261419" cy="2261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15" r="99457">
                        <a14:foregroundMark x1="26630" y1="44776" x2="26630" y2="44776"/>
                        <a14:foregroundMark x1="51902" y1="65672" x2="51902" y2="65672"/>
                        <a14:foregroundMark x1="16576" y1="53731" x2="16576" y2="53731"/>
                        <a14:foregroundMark x1="41304" y1="55224" x2="41304" y2="55224"/>
                        <a14:foregroundMark x1="68207" y1="40299" x2="68207" y2="40299"/>
                        <a14:foregroundMark x1="81793" y1="49254" x2="81793" y2="49254"/>
                        <a14:foregroundMark x1="93478" y1="50746" x2="93478" y2="50746"/>
                        <a14:foregroundMark x1="33696" y1="52239" x2="33696" y2="52239"/>
                        <a14:foregroundMark x1="38859" y1="46269" x2="38859" y2="46269"/>
                        <a14:foregroundMark x1="36413" y1="56716" x2="36413" y2="56716"/>
                        <a14:foregroundMark x1="51359" y1="35821" x2="51359" y2="35821"/>
                        <a14:foregroundMark x1="46467" y1="53731" x2="46467" y2="53731"/>
                        <a14:foregroundMark x1="62772" y1="31343" x2="62772" y2="31343"/>
                        <a14:foregroundMark x1="61413" y1="52239" x2="61413" y2="52239"/>
                        <a14:foregroundMark x1="64130" y1="67164" x2="64130" y2="67164"/>
                        <a14:foregroundMark x1="82609" y1="44776" x2="82609" y2="44776"/>
                        <a14:foregroundMark x1="87228" y1="41791" x2="87228" y2="41791"/>
                        <a14:foregroundMark x1="88859" y1="49254" x2="88859" y2="49254"/>
                        <a14:foregroundMark x1="95109" y1="61194" x2="95109" y2="61194"/>
                        <a14:foregroundMark x1="94293" y1="37313" x2="94293" y2="37313"/>
                        <a14:foregroundMark x1="72554" y1="35821" x2="72554" y2="35821"/>
                        <a14:foregroundMark x1="76359" y1="53731" x2="76359" y2="537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5575" y="2251632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33" y="1666568"/>
            <a:ext cx="766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00" b="82667" l="11000" r="8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035278" y="471948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7123" y="2728452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454" y="1842944"/>
            <a:ext cx="8051799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Front </a:t>
            </a:r>
            <a:r>
              <a:rPr lang="en-US" sz="9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64" y="17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Back End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00852"/>
            <a:ext cx="10515600" cy="1325563"/>
          </a:xfrm>
        </p:spPr>
        <p:txBody>
          <a:bodyPr/>
          <a:lstStyle/>
          <a:p>
            <a:pPr algn="ctr"/>
            <a:r>
              <a:rPr lang="en-US" sz="8000" b="1" dirty="0"/>
              <a:t>Challenges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10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73" y="16928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Demonstration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223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5587" y="1563328"/>
            <a:ext cx="5574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43</Words>
  <Application>Microsoft Macintosh PowerPoint</Application>
  <PresentationFormat>Custom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2017 NSBE Hackathon</vt:lpstr>
      <vt:lpstr>PowerPoint Presentation</vt:lpstr>
      <vt:lpstr>PowerPoint Presentation</vt:lpstr>
      <vt:lpstr>Front End</vt:lpstr>
      <vt:lpstr>Back End</vt:lpstr>
      <vt:lpstr>Challenges</vt:lpstr>
      <vt:lpstr>Demonstration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Hanan Ibrahim</cp:lastModifiedBy>
  <cp:revision>21</cp:revision>
  <dcterms:created xsi:type="dcterms:W3CDTF">2017-04-01T08:36:32Z</dcterms:created>
  <dcterms:modified xsi:type="dcterms:W3CDTF">2017-04-01T15:21:25Z</dcterms:modified>
</cp:coreProperties>
</file>