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60" r:id="rId5"/>
    <p:sldId id="269" r:id="rId6"/>
    <p:sldId id="266" r:id="rId7"/>
    <p:sldId id="268" r:id="rId8"/>
    <p:sldId id="271" r:id="rId9"/>
    <p:sldId id="270" r:id="rId10"/>
    <p:sldId id="267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4" y="-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8" Type="http://schemas.microsoft.com/office/2007/relationships/hdphoto" Target="../media/hdphoto3.wdp"/><Relationship Id="rId9" Type="http://schemas.openxmlformats.org/officeDocument/2006/relationships/image" Target="../media/image6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2017 NSBE </a:t>
            </a:r>
            <a:r>
              <a:rPr lang="en-US" b="1" dirty="0" err="1" smtClean="0">
                <a:latin typeface="Arial"/>
                <a:cs typeface="Arial"/>
              </a:rPr>
              <a:t>Hackathon</a:t>
            </a:r>
            <a:r>
              <a:rPr lang="en-US" b="1" dirty="0" smtClean="0">
                <a:latin typeface="Arial"/>
                <a:cs typeface="Arial"/>
              </a:rPr>
              <a:t> – </a:t>
            </a:r>
            <a:r>
              <a:rPr lang="en-US" b="1" dirty="0" err="1" smtClean="0">
                <a:latin typeface="Arial"/>
                <a:cs typeface="Arial"/>
              </a:rPr>
              <a:t>gNET</a:t>
            </a:r>
            <a:r>
              <a:rPr lang="en-US" b="1" dirty="0" smtClean="0">
                <a:latin typeface="Arial"/>
                <a:cs typeface="Arial"/>
              </a:rPr>
              <a:t>+</a:t>
            </a:r>
            <a:br>
              <a:rPr lang="en-US" b="1" dirty="0" smtClean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/>
              <a:t>Hanan</a:t>
            </a:r>
            <a:r>
              <a:rPr lang="en-US" sz="2000" b="1" dirty="0" smtClean="0"/>
              <a:t> Ibrahim</a:t>
            </a:r>
          </a:p>
          <a:p>
            <a:pPr marL="0" indent="0">
              <a:buNone/>
            </a:pPr>
            <a:r>
              <a:rPr lang="en-US" sz="2000" b="1" dirty="0" smtClean="0"/>
              <a:t>Ruby </a:t>
            </a:r>
            <a:r>
              <a:rPr lang="en-US" sz="2000" b="1" dirty="0" err="1" smtClean="0"/>
              <a:t>Kassala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Ja’Lon Sisson</a:t>
            </a:r>
          </a:p>
          <a:p>
            <a:pPr marL="0" indent="0">
              <a:buNone/>
            </a:pPr>
            <a:r>
              <a:rPr lang="en-US" sz="2000" b="1" dirty="0" smtClean="0"/>
              <a:t>Steve </a:t>
            </a:r>
            <a:r>
              <a:rPr lang="en-US" sz="2000" b="1" dirty="0" err="1" smtClean="0"/>
              <a:t>Buza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James Gamble JR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Screen Shot 2017-04-01 at 11.3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42" y="2850604"/>
            <a:ext cx="4409657" cy="4007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696" l="1370" r="100000">
                        <a14:foregroundMark x1="46575" y1="47826" x2="46575" y2="47826"/>
                        <a14:foregroundMark x1="46575" y1="33043" x2="46575" y2="33043"/>
                        <a14:foregroundMark x1="51142" y1="12609" x2="51142" y2="12609"/>
                        <a14:foregroundMark x1="42009" y1="14348" x2="42009" y2="16957"/>
                        <a14:foregroundMark x1="55708" y1="19565" x2="55708" y2="19565"/>
                        <a14:foregroundMark x1="56621" y1="38261" x2="56621" y2="38261"/>
                        <a14:foregroundMark x1="53881" y1="31304" x2="53881" y2="31304"/>
                        <a14:foregroundMark x1="49315" y1="29130" x2="49315" y2="29130"/>
                        <a14:foregroundMark x1="30137" y1="76522" x2="30137" y2="76522"/>
                        <a14:foregroundMark x1="31050" y1="53043" x2="31050" y2="53043"/>
                        <a14:foregroundMark x1="70320" y1="80870" x2="70320" y2="80870"/>
                        <a14:foregroundMark x1="53881" y1="63478" x2="53881" y2="63478"/>
                        <a14:foregroundMark x1="45662" y1="79130" x2="45662" y2="79130"/>
                        <a14:foregroundMark x1="50228" y1="89565" x2="50228" y2="89565"/>
                        <a14:foregroundMark x1="16895" y1="38261" x2="16895" y2="38261"/>
                        <a14:foregroundMark x1="53881" y1="10000" x2="53881" y2="10000"/>
                        <a14:foregroundMark x1="54795" y1="15217" x2="54795" y2="15217"/>
                        <a14:foregroundMark x1="44749" y1="10870" x2="44749" y2="10870"/>
                        <a14:foregroundMark x1="49315" y1="12609" x2="49315" y2="12609"/>
                        <a14:foregroundMark x1="51142" y1="17826" x2="51142" y2="17826"/>
                        <a14:foregroundMark x1="46575" y1="8261" x2="46575" y2="8261"/>
                        <a14:foregroundMark x1="48402" y1="9130" x2="48402" y2="9130"/>
                        <a14:foregroundMark x1="6849" y1="29565" x2="6849" y2="29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9231" y="1952035"/>
            <a:ext cx="1626082" cy="1707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57" b="99083" l="1080" r="99784">
                        <a14:foregroundMark x1="1080" y1="46789" x2="5400" y2="10092"/>
                        <a14:foregroundMark x1="13391" y1="32110" x2="16847" y2="46789"/>
                        <a14:foregroundMark x1="25918" y1="36697" x2="25918" y2="36697"/>
                        <a14:foregroundMark x1="37149" y1="31193" x2="37149" y2="31193"/>
                        <a14:foregroundMark x1="44492" y1="32110" x2="44492" y2="32110"/>
                        <a14:foregroundMark x1="51620" y1="32110" x2="51620" y2="32110"/>
                        <a14:foregroundMark x1="60259" y1="35780" x2="60259" y2="35780"/>
                        <a14:foregroundMark x1="71058" y1="28440" x2="71058" y2="28440"/>
                        <a14:foregroundMark x1="75594" y1="38532" x2="75594" y2="38532"/>
                        <a14:foregroundMark x1="66739" y1="77982" x2="66739" y2="77982"/>
                        <a14:foregroundMark x1="71922" y1="82569" x2="71922" y2="82569"/>
                        <a14:foregroundMark x1="77106" y1="83486" x2="77106" y2="83486"/>
                        <a14:foregroundMark x1="82721" y1="79817" x2="82721" y2="79817"/>
                        <a14:foregroundMark x1="94384" y1="83486" x2="94384" y2="83486"/>
                        <a14:foregroundMark x1="47948" y1="69725" x2="47948" y2="69725"/>
                        <a14:foregroundMark x1="54212" y1="79817" x2="54212" y2="79817"/>
                        <a14:backgroundMark x1="16415" y1="80734" x2="14903" y2="69725"/>
                        <a14:backgroundMark x1="16415" y1="69725" x2="28294" y2="80734"/>
                        <a14:backgroundMark x1="33261" y1="83486" x2="33261" y2="834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9793" y="4334024"/>
            <a:ext cx="4410075" cy="1038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0" r="97500">
                        <a14:foregroundMark x1="32000" y1="49000" x2="32000" y2="49000"/>
                        <a14:foregroundMark x1="56500" y1="51500" x2="56500" y2="51500"/>
                        <a14:foregroundMark x1="63000" y1="51500" x2="63000" y2="51500"/>
                        <a14:foregroundMark x1="80000" y1="50500" x2="80000" y2="50500"/>
                        <a14:foregroundMark x1="86500" y1="55500" x2="86500" y2="55500"/>
                        <a14:foregroundMark x1="84500" y1="55500" x2="84500" y2="55500"/>
                        <a14:foregroundMark x1="80000" y1="46000" x2="800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1079" y="1668275"/>
            <a:ext cx="2261419" cy="22614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815" r="99457">
                        <a14:foregroundMark x1="26630" y1="44776" x2="26630" y2="44776"/>
                        <a14:foregroundMark x1="51902" y1="65672" x2="51902" y2="65672"/>
                        <a14:foregroundMark x1="16576" y1="53731" x2="16576" y2="53731"/>
                        <a14:foregroundMark x1="41304" y1="55224" x2="41304" y2="55224"/>
                        <a14:foregroundMark x1="68207" y1="40299" x2="68207" y2="40299"/>
                        <a14:foregroundMark x1="81793" y1="49254" x2="81793" y2="49254"/>
                        <a14:foregroundMark x1="93478" y1="50746" x2="93478" y2="50746"/>
                        <a14:foregroundMark x1="33696" y1="52239" x2="33696" y2="52239"/>
                        <a14:foregroundMark x1="38859" y1="46269" x2="38859" y2="46269"/>
                        <a14:foregroundMark x1="36413" y1="56716" x2="36413" y2="56716"/>
                        <a14:foregroundMark x1="51359" y1="35821" x2="51359" y2="35821"/>
                        <a14:foregroundMark x1="46467" y1="53731" x2="46467" y2="53731"/>
                        <a14:foregroundMark x1="62772" y1="31343" x2="62772" y2="31343"/>
                        <a14:foregroundMark x1="61413" y1="52239" x2="61413" y2="52239"/>
                        <a14:foregroundMark x1="64130" y1="67164" x2="64130" y2="67164"/>
                        <a14:foregroundMark x1="82609" y1="44776" x2="82609" y2="44776"/>
                        <a14:foregroundMark x1="87228" y1="41791" x2="87228" y2="41791"/>
                        <a14:foregroundMark x1="88859" y1="49254" x2="88859" y2="49254"/>
                        <a14:foregroundMark x1="95109" y1="61194" x2="95109" y2="61194"/>
                        <a14:foregroundMark x1="94293" y1="37313" x2="94293" y2="37313"/>
                        <a14:foregroundMark x1="72554" y1="35821" x2="72554" y2="35821"/>
                        <a14:foregroundMark x1="76359" y1="53731" x2="76359" y2="537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7565" y="4424120"/>
            <a:ext cx="3505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A399121-21E9-49AD-ADA2-CFB7836898F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5" b="13275"/>
          <a:stretch>
            <a:fillRect/>
          </a:stretch>
        </p:blipFill>
        <p:spPr>
          <a:xfrm>
            <a:off x="0" y="675499"/>
            <a:ext cx="12177960" cy="5431009"/>
          </a:xfrm>
        </p:spPr>
      </p:pic>
    </p:spTree>
    <p:extLst>
      <p:ext uri="{BB962C8B-B14F-4D97-AF65-F5344CB8AC3E}">
        <p14:creationId xmlns:p14="http://schemas.microsoft.com/office/powerpoint/2010/main" val="98117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01 at 11.3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42" y="2850604"/>
            <a:ext cx="4409657" cy="4007396"/>
          </a:xfrm>
          <a:prstGeom prst="rect">
            <a:avLst/>
          </a:prstGeom>
        </p:spPr>
      </p:pic>
      <p:pic>
        <p:nvPicPr>
          <p:cNvPr id="5" name="Picture 4" descr="Image result for Goog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000" b="82667" l="11000" r="8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2240" r="15105" b="15751"/>
          <a:stretch/>
        </p:blipFill>
        <p:spPr bwMode="auto">
          <a:xfrm>
            <a:off x="2467630" y="161219"/>
            <a:ext cx="5914103" cy="51914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69475" y="2417723"/>
            <a:ext cx="18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NET+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06987" y="5423087"/>
            <a:ext cx="8051799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 you.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82661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877089">
            <a:off x="5376569" y="1492253"/>
            <a:ext cx="827999" cy="817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5036" y="1683707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 rot="18877089">
            <a:off x="5463137" y="5553039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77089">
            <a:off x="5463137" y="3464734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0645" y="364422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207" y="5743304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Google+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9768" y="4247535"/>
            <a:ext cx="1120877" cy="113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Connector 20"/>
          <p:cNvCxnSpPr>
            <a:cxnSpLocks/>
            <a:stCxn id="5" idx="1"/>
          </p:cNvCxnSpPr>
          <p:nvPr/>
        </p:nvCxnSpPr>
        <p:spPr>
          <a:xfrm flipH="1">
            <a:off x="4934450" y="2195863"/>
            <a:ext cx="565334" cy="5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58564" y="4362922"/>
            <a:ext cx="0" cy="102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19680" y="2464784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29" name="Oval 28"/>
          <p:cNvSpPr/>
          <p:nvPr/>
        </p:nvSpPr>
        <p:spPr>
          <a:xfrm>
            <a:off x="6346335" y="2510157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Recruiter</a:t>
            </a:r>
          </a:p>
        </p:txBody>
      </p:sp>
      <p:cxnSp>
        <p:nvCxnSpPr>
          <p:cNvPr id="32" name="Straight Connector 31"/>
          <p:cNvCxnSpPr>
            <a:cxnSpLocks/>
            <a:stCxn id="5" idx="2"/>
          </p:cNvCxnSpPr>
          <p:nvPr/>
        </p:nvCxnSpPr>
        <p:spPr>
          <a:xfrm>
            <a:off x="6081642" y="2188395"/>
            <a:ext cx="587351" cy="52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10" idx="0"/>
            <a:endCxn id="28" idx="5"/>
          </p:cNvCxnSpPr>
          <p:nvPr/>
        </p:nvCxnSpPr>
        <p:spPr>
          <a:xfrm flipH="1" flipV="1">
            <a:off x="4968444" y="3130657"/>
            <a:ext cx="623243" cy="44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29" idx="3"/>
            <a:endCxn id="10" idx="3"/>
          </p:cNvCxnSpPr>
          <p:nvPr/>
        </p:nvCxnSpPr>
        <p:spPr>
          <a:xfrm flipH="1">
            <a:off x="6136303" y="3176030"/>
            <a:ext cx="441443" cy="3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20529" y="262516"/>
            <a:ext cx="1224116" cy="70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Extension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61205" y="76144"/>
            <a:ext cx="1241976" cy="107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</a:t>
            </a:r>
          </a:p>
          <a:p>
            <a:pPr algn="ctr"/>
            <a:r>
              <a:rPr lang="en-US" b="1" dirty="0"/>
              <a:t>City</a:t>
            </a:r>
          </a:p>
          <a:p>
            <a:pPr algn="ctr"/>
            <a:r>
              <a:rPr lang="en-US" b="1" dirty="0"/>
              <a:t>Major</a:t>
            </a:r>
          </a:p>
          <a:p>
            <a:pPr algn="ctr"/>
            <a:r>
              <a:rPr lang="en-US" b="1" dirty="0"/>
              <a:t>Email</a:t>
            </a:r>
          </a:p>
        </p:txBody>
      </p:sp>
      <p:sp>
        <p:nvSpPr>
          <p:cNvPr id="51" name="Arrow: Right 50"/>
          <p:cNvSpPr/>
          <p:nvPr/>
        </p:nvSpPr>
        <p:spPr>
          <a:xfrm>
            <a:off x="3474642" y="482957"/>
            <a:ext cx="1584055" cy="48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577747" y="482958"/>
            <a:ext cx="1675302" cy="48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19741" y="262516"/>
            <a:ext cx="1318314" cy="7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 Database</a:t>
            </a:r>
          </a:p>
        </p:txBody>
      </p:sp>
      <p:cxnSp>
        <p:nvCxnSpPr>
          <p:cNvPr id="65" name="Straight Connector 64"/>
          <p:cNvCxnSpPr>
            <a:endCxn id="50" idx="2"/>
          </p:cNvCxnSpPr>
          <p:nvPr/>
        </p:nvCxnSpPr>
        <p:spPr>
          <a:xfrm flipV="1">
            <a:off x="5782193" y="1154237"/>
            <a:ext cx="0" cy="16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5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987" y="2842682"/>
            <a:ext cx="8051799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Front </a:t>
            </a:r>
            <a:r>
              <a:rPr lang="en-US" sz="96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3160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06987" y="2842682"/>
            <a:ext cx="80517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/>
              <a:t>Back End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047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06987" y="343337"/>
            <a:ext cx="80517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/>
              <a:t>Web-App API</a:t>
            </a:r>
            <a:endParaRPr lang="en-US" sz="9600" b="1" dirty="0"/>
          </a:p>
        </p:txBody>
      </p:sp>
      <p:pic>
        <p:nvPicPr>
          <p:cNvPr id="5" name="Picture 4" descr="apiGif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48" y="2701995"/>
            <a:ext cx="6884084" cy="29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806987" y="343337"/>
            <a:ext cx="80517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/>
              <a:t>Challenges</a:t>
            </a:r>
            <a:endParaRPr lang="en-US" sz="9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56" y="2370819"/>
            <a:ext cx="4114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806987" y="343337"/>
            <a:ext cx="80517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/>
              <a:t>Challenges</a:t>
            </a:r>
            <a:endParaRPr lang="en-US" sz="9600" b="1" dirty="0"/>
          </a:p>
        </p:txBody>
      </p:sp>
      <p:pic>
        <p:nvPicPr>
          <p:cNvPr id="2" name="Picture 1" descr="926fb29a097f06f2a1fdf6d309b1adc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37" y="1984640"/>
            <a:ext cx="70104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3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06987" y="2842682"/>
            <a:ext cx="80517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/>
              <a:t>Other Applications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38880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Languages: </a:t>
            </a:r>
          </a:p>
          <a:p>
            <a:pPr lvl="1"/>
            <a:r>
              <a:rPr lang="en-US" b="1" dirty="0" smtClean="0"/>
              <a:t>C++</a:t>
            </a:r>
          </a:p>
          <a:p>
            <a:pPr lvl="1"/>
            <a:r>
              <a:rPr lang="en-US" b="1" dirty="0" err="1" smtClean="0"/>
              <a:t>PostgresSQL</a:t>
            </a:r>
            <a:endParaRPr lang="en-US" b="1" dirty="0"/>
          </a:p>
          <a:p>
            <a:pPr lvl="1"/>
            <a:r>
              <a:rPr lang="en-US" b="1" dirty="0" smtClean="0"/>
              <a:t>JavaScript</a:t>
            </a:r>
          </a:p>
          <a:p>
            <a:pPr lvl="1"/>
            <a:r>
              <a:rPr lang="en-US" b="1" dirty="0" smtClean="0"/>
              <a:t>HTML</a:t>
            </a:r>
          </a:p>
          <a:p>
            <a:pPr lvl="1"/>
            <a:r>
              <a:rPr lang="en-US" b="1" dirty="0" smtClean="0"/>
              <a:t>PHP</a:t>
            </a:r>
            <a:endParaRPr lang="en-US" b="1" dirty="0"/>
          </a:p>
          <a:p>
            <a:r>
              <a:rPr lang="en-US" b="1" dirty="0" smtClean="0"/>
              <a:t>Other: </a:t>
            </a:r>
          </a:p>
          <a:p>
            <a:pPr lvl="1"/>
            <a:r>
              <a:rPr lang="en-US" b="1" dirty="0" smtClean="0"/>
              <a:t>Google Plus API </a:t>
            </a:r>
          </a:p>
          <a:p>
            <a:pPr lvl="1"/>
            <a:r>
              <a:rPr lang="en-US" b="1" dirty="0" smtClean="0"/>
              <a:t>Google Chrome Extensions</a:t>
            </a:r>
          </a:p>
          <a:p>
            <a:pPr lvl="1"/>
            <a:r>
              <a:rPr lang="en-US" b="1" smtClean="0"/>
              <a:t>GitHub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6987" y="343337"/>
            <a:ext cx="80517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/>
              <a:t>Tools Used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82189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69</Words>
  <Application>Microsoft Macintosh PowerPoint</Application>
  <PresentationFormat>Custom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2017 NSBE Hackathon – gNET+ </vt:lpstr>
      <vt:lpstr>PowerPoint Presentation</vt:lpstr>
      <vt:lpstr>Front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Gamble Jr.</dc:creator>
  <cp:lastModifiedBy>Ja'Lon</cp:lastModifiedBy>
  <cp:revision>32</cp:revision>
  <dcterms:created xsi:type="dcterms:W3CDTF">2017-04-01T08:36:32Z</dcterms:created>
  <dcterms:modified xsi:type="dcterms:W3CDTF">2017-04-01T18:37:35Z</dcterms:modified>
</cp:coreProperties>
</file>