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62" r:id="rId6"/>
    <p:sldId id="260" r:id="rId7"/>
    <p:sldId id="266" r:id="rId8"/>
    <p:sldId id="261" r:id="rId9"/>
    <p:sldId id="259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2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2608-F46F-4F17-9F7A-20239C36698E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E80E-72F2-40F2-9AF6-28D4D566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14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2608-F46F-4F17-9F7A-20239C36698E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E80E-72F2-40F2-9AF6-28D4D566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6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2608-F46F-4F17-9F7A-20239C36698E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E80E-72F2-40F2-9AF6-28D4D566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27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2608-F46F-4F17-9F7A-20239C36698E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E80E-72F2-40F2-9AF6-28D4D566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46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2608-F46F-4F17-9F7A-20239C36698E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E80E-72F2-40F2-9AF6-28D4D566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72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2608-F46F-4F17-9F7A-20239C36698E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E80E-72F2-40F2-9AF6-28D4D566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02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2608-F46F-4F17-9F7A-20239C36698E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E80E-72F2-40F2-9AF6-28D4D566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41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2608-F46F-4F17-9F7A-20239C36698E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E80E-72F2-40F2-9AF6-28D4D566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39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2608-F46F-4F17-9F7A-20239C36698E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E80E-72F2-40F2-9AF6-28D4D566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9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2608-F46F-4F17-9F7A-20239C36698E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E80E-72F2-40F2-9AF6-28D4D566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18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2608-F46F-4F17-9F7A-20239C36698E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E80E-72F2-40F2-9AF6-28D4D566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7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52608-F46F-4F17-9F7A-20239C36698E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AE80E-72F2-40F2-9AF6-28D4D566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0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2017 NSBE Hackathon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/>
              <a:t>Team </a:t>
            </a:r>
            <a:r>
              <a:rPr lang="en-US" sz="4400" dirty="0" err="1"/>
              <a:t>gNET</a:t>
            </a:r>
            <a:endParaRPr lang="en-US" sz="44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Names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955" y="656512"/>
            <a:ext cx="1626082" cy="17077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917" y="2743106"/>
            <a:ext cx="4410075" cy="1038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0" y="365125"/>
            <a:ext cx="1905000" cy="1905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1330" y="2608169"/>
            <a:ext cx="35052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269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5587" y="1563328"/>
            <a:ext cx="55748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Thank You!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71596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48233" y="1666568"/>
            <a:ext cx="76691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802734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18877089">
            <a:off x="5376569" y="1492253"/>
            <a:ext cx="827999" cy="81784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85036" y="1683707"/>
            <a:ext cx="103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Filter</a:t>
            </a:r>
          </a:p>
        </p:txBody>
      </p:sp>
      <p:sp>
        <p:nvSpPr>
          <p:cNvPr id="8" name="Rectangle 7"/>
          <p:cNvSpPr/>
          <p:nvPr/>
        </p:nvSpPr>
        <p:spPr>
          <a:xfrm rot="18877089">
            <a:off x="5463137" y="5553039"/>
            <a:ext cx="790854" cy="7498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18877089">
            <a:off x="5463137" y="3464734"/>
            <a:ext cx="790854" cy="7498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30645" y="3644222"/>
            <a:ext cx="103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Chat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58207" y="5743304"/>
            <a:ext cx="103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Google+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09768" y="4247535"/>
            <a:ext cx="1120877" cy="1135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409768" y="4247535"/>
            <a:ext cx="1297858" cy="12633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21" name="Straight Connector 20"/>
          <p:cNvCxnSpPr>
            <a:cxnSpLocks/>
            <a:stCxn id="5" idx="1"/>
          </p:cNvCxnSpPr>
          <p:nvPr/>
        </p:nvCxnSpPr>
        <p:spPr>
          <a:xfrm flipH="1">
            <a:off x="4934450" y="2195863"/>
            <a:ext cx="565334" cy="521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cxnSpLocks/>
          </p:cNvCxnSpPr>
          <p:nvPr/>
        </p:nvCxnSpPr>
        <p:spPr>
          <a:xfrm>
            <a:off x="5858564" y="4362922"/>
            <a:ext cx="0" cy="1020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619680" y="2464784"/>
            <a:ext cx="1580175" cy="780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Student</a:t>
            </a:r>
          </a:p>
        </p:txBody>
      </p:sp>
      <p:sp>
        <p:nvSpPr>
          <p:cNvPr id="29" name="Oval 28"/>
          <p:cNvSpPr/>
          <p:nvPr/>
        </p:nvSpPr>
        <p:spPr>
          <a:xfrm>
            <a:off x="6346335" y="2510157"/>
            <a:ext cx="1580175" cy="780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Recruiter</a:t>
            </a:r>
          </a:p>
        </p:txBody>
      </p:sp>
      <p:cxnSp>
        <p:nvCxnSpPr>
          <p:cNvPr id="32" name="Straight Connector 31"/>
          <p:cNvCxnSpPr>
            <a:cxnSpLocks/>
            <a:stCxn id="5" idx="2"/>
          </p:cNvCxnSpPr>
          <p:nvPr/>
        </p:nvCxnSpPr>
        <p:spPr>
          <a:xfrm>
            <a:off x="6081642" y="2188395"/>
            <a:ext cx="587351" cy="524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cxnSpLocks/>
            <a:stCxn id="10" idx="0"/>
            <a:endCxn id="28" idx="5"/>
          </p:cNvCxnSpPr>
          <p:nvPr/>
        </p:nvCxnSpPr>
        <p:spPr>
          <a:xfrm flipH="1" flipV="1">
            <a:off x="4968444" y="3130657"/>
            <a:ext cx="623243" cy="445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cxnSpLocks/>
            <a:stCxn id="29" idx="3"/>
            <a:endCxn id="10" idx="3"/>
          </p:cNvCxnSpPr>
          <p:nvPr/>
        </p:nvCxnSpPr>
        <p:spPr>
          <a:xfrm flipH="1">
            <a:off x="6136303" y="3176030"/>
            <a:ext cx="441443" cy="382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2020529" y="262516"/>
            <a:ext cx="1224116" cy="705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Extension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161205" y="76144"/>
            <a:ext cx="1241976" cy="1078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School </a:t>
            </a:r>
          </a:p>
          <a:p>
            <a:pPr algn="ctr"/>
            <a:r>
              <a:rPr lang="en-US" b="1" dirty="0"/>
              <a:t>City</a:t>
            </a:r>
          </a:p>
          <a:p>
            <a:pPr algn="ctr"/>
            <a:r>
              <a:rPr lang="en-US" b="1" dirty="0"/>
              <a:t>Major</a:t>
            </a:r>
          </a:p>
          <a:p>
            <a:pPr algn="ctr"/>
            <a:r>
              <a:rPr lang="en-US" b="1" dirty="0"/>
              <a:t>Email</a:t>
            </a:r>
          </a:p>
        </p:txBody>
      </p:sp>
      <p:sp>
        <p:nvSpPr>
          <p:cNvPr id="51" name="Arrow: Right 50"/>
          <p:cNvSpPr/>
          <p:nvPr/>
        </p:nvSpPr>
        <p:spPr>
          <a:xfrm>
            <a:off x="3474642" y="482957"/>
            <a:ext cx="1584055" cy="484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</a:t>
            </a:r>
          </a:p>
        </p:txBody>
      </p:sp>
      <p:sp>
        <p:nvSpPr>
          <p:cNvPr id="52" name="Arrow: Right 51"/>
          <p:cNvSpPr/>
          <p:nvPr/>
        </p:nvSpPr>
        <p:spPr>
          <a:xfrm>
            <a:off x="6577747" y="482958"/>
            <a:ext cx="1675302" cy="484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Store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8319741" y="262516"/>
            <a:ext cx="1318314" cy="705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Storage Database</a:t>
            </a:r>
          </a:p>
        </p:txBody>
      </p:sp>
      <p:cxnSp>
        <p:nvCxnSpPr>
          <p:cNvPr id="65" name="Straight Connector 64"/>
          <p:cNvCxnSpPr>
            <a:endCxn id="50" idx="2"/>
          </p:cNvCxnSpPr>
          <p:nvPr/>
        </p:nvCxnSpPr>
        <p:spPr>
          <a:xfrm flipV="1">
            <a:off x="5782193" y="1154237"/>
            <a:ext cx="0" cy="165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956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Googl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4" t="12240" r="15105" b="15751"/>
          <a:stretch/>
        </p:blipFill>
        <p:spPr bwMode="auto">
          <a:xfrm>
            <a:off x="2684207" y="545690"/>
            <a:ext cx="5914103" cy="519143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356555" y="2846439"/>
            <a:ext cx="1873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NET+</a:t>
            </a:r>
          </a:p>
        </p:txBody>
      </p:sp>
    </p:spTree>
    <p:extLst>
      <p:ext uri="{BB962C8B-B14F-4D97-AF65-F5344CB8AC3E}">
        <p14:creationId xmlns:p14="http://schemas.microsoft.com/office/powerpoint/2010/main" val="3826614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Front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601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Push/Pull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99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5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05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57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5595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37</Words>
  <Application>Microsoft Office PowerPoint</Application>
  <PresentationFormat>Widescreen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2017 NSBE Hackathon</vt:lpstr>
      <vt:lpstr>PowerPoint Presentation</vt:lpstr>
      <vt:lpstr>PowerPoint Presentation</vt:lpstr>
      <vt:lpstr>Front End</vt:lpstr>
      <vt:lpstr>Push/Pull</vt:lpstr>
      <vt:lpstr>Back End</vt:lpstr>
      <vt:lpstr>Challenges</vt:lpstr>
      <vt:lpstr>Test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Gamble Jr.</dc:creator>
  <cp:lastModifiedBy>James Gamble Jr.</cp:lastModifiedBy>
  <cp:revision>16</cp:revision>
  <dcterms:created xsi:type="dcterms:W3CDTF">2017-04-01T08:36:32Z</dcterms:created>
  <dcterms:modified xsi:type="dcterms:W3CDTF">2017-04-01T13:06:15Z</dcterms:modified>
</cp:coreProperties>
</file>