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144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BBC0-EBBF-2B4E-A540-994C19C24F51}" type="datetimeFigureOut">
              <a:t>2022/01/20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E940-9642-6442-956C-9BF9FCF2B862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0302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BBC0-EBBF-2B4E-A540-994C19C24F51}" type="datetimeFigureOut">
              <a:t>2022/01/20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E940-9642-6442-956C-9BF9FCF2B862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5768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BBC0-EBBF-2B4E-A540-994C19C24F51}" type="datetimeFigureOut">
              <a:t>2022/01/20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E940-9642-6442-956C-9BF9FCF2B862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2177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BBC0-EBBF-2B4E-A540-994C19C24F51}" type="datetimeFigureOut">
              <a:t>2022/01/20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E940-9642-6442-956C-9BF9FCF2B862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150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BBC0-EBBF-2B4E-A540-994C19C24F51}" type="datetimeFigureOut">
              <a:t>2022/01/20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E940-9642-6442-956C-9BF9FCF2B862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2058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BBC0-EBBF-2B4E-A540-994C19C24F51}" type="datetimeFigureOut">
              <a:t>2022/01/20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E940-9642-6442-956C-9BF9FCF2B862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1835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BBC0-EBBF-2B4E-A540-994C19C24F51}" type="datetimeFigureOut">
              <a:t>2022/01/20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E940-9642-6442-956C-9BF9FCF2B862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7534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BBC0-EBBF-2B4E-A540-994C19C24F51}" type="datetimeFigureOut">
              <a:t>2022/01/20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E940-9642-6442-956C-9BF9FCF2B862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0434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BBC0-EBBF-2B4E-A540-994C19C24F51}" type="datetimeFigureOut">
              <a:t>2022/01/20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E940-9642-6442-956C-9BF9FCF2B862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6815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BBC0-EBBF-2B4E-A540-994C19C24F51}" type="datetimeFigureOut">
              <a:t>2022/01/20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E940-9642-6442-956C-9BF9FCF2B862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2464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BBC0-EBBF-2B4E-A540-994C19C24F51}" type="datetimeFigureOut">
              <a:t>2022/01/20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E940-9642-6442-956C-9BF9FCF2B862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0417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BBC0-EBBF-2B4E-A540-994C19C24F51}" type="datetimeFigureOut">
              <a:t>2022/01/20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E940-9642-6442-956C-9BF9FCF2B862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490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F095-A493-B941-A735-45C85459D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/>
              <a:t>0121 補足資料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FC43D-5088-9548-A752-2719495AC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/>
              <a:t>出力図まとめ</a:t>
            </a:r>
          </a:p>
        </p:txBody>
      </p:sp>
    </p:spTree>
    <p:extLst>
      <p:ext uri="{BB962C8B-B14F-4D97-AF65-F5344CB8AC3E}">
        <p14:creationId xmlns:p14="http://schemas.microsoft.com/office/powerpoint/2010/main" val="349442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927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186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0121 補足資料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0121 補足資料</dc:title>
  <dc:creator>KUROSU Ryo</dc:creator>
  <cp:lastModifiedBy>KUROSU Ryo</cp:lastModifiedBy>
  <cp:revision>7</cp:revision>
  <dcterms:created xsi:type="dcterms:W3CDTF">2022-01-20T13:21:54Z</dcterms:created>
  <dcterms:modified xsi:type="dcterms:W3CDTF">2022-01-20T13:40:44Z</dcterms:modified>
</cp:coreProperties>
</file>