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DFD46-B49C-6744-BD9E-19F0996D41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P"/>
          </a:p>
        </p:txBody>
      </p:sp>
      <p:sp>
        <p:nvSpPr>
          <p:cNvPr id="3" name="Subtitle 2">
            <a:extLst>
              <a:ext uri="{FF2B5EF4-FFF2-40B4-BE49-F238E27FC236}">
                <a16:creationId xmlns:a16="http://schemas.microsoft.com/office/drawing/2014/main" id="{5DC67486-87D4-614B-A438-2D6454C95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P"/>
          </a:p>
        </p:txBody>
      </p:sp>
      <p:sp>
        <p:nvSpPr>
          <p:cNvPr id="4" name="Date Placeholder 3">
            <a:extLst>
              <a:ext uri="{FF2B5EF4-FFF2-40B4-BE49-F238E27FC236}">
                <a16:creationId xmlns:a16="http://schemas.microsoft.com/office/drawing/2014/main" id="{76EFB463-35FE-854F-AB37-ED4059805D92}"/>
              </a:ext>
            </a:extLst>
          </p:cNvPr>
          <p:cNvSpPr>
            <a:spLocks noGrp="1"/>
          </p:cNvSpPr>
          <p:nvPr>
            <p:ph type="dt" sz="half" idx="10"/>
          </p:nvPr>
        </p:nvSpPr>
        <p:spPr/>
        <p:txBody>
          <a:bodyPr/>
          <a:lstStyle/>
          <a:p>
            <a:fld id="{E547BF64-7A63-A24A-AB5C-40E9B0F9FAFD}" type="datetimeFigureOut">
              <a:t>2022/01/19</a:t>
            </a:fld>
            <a:endParaRPr lang="en-JP"/>
          </a:p>
        </p:txBody>
      </p:sp>
      <p:sp>
        <p:nvSpPr>
          <p:cNvPr id="5" name="Footer Placeholder 4">
            <a:extLst>
              <a:ext uri="{FF2B5EF4-FFF2-40B4-BE49-F238E27FC236}">
                <a16:creationId xmlns:a16="http://schemas.microsoft.com/office/drawing/2014/main" id="{05D447D4-9314-8740-AC17-F108D436AC98}"/>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ED83F213-1B8D-244E-A07D-86494C301750}"/>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1770016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10F4-910C-8742-A7C7-B1F3A2C395C4}"/>
              </a:ext>
            </a:extLst>
          </p:cNvPr>
          <p:cNvSpPr>
            <a:spLocks noGrp="1"/>
          </p:cNvSpPr>
          <p:nvPr>
            <p:ph type="title"/>
          </p:nvPr>
        </p:nvSpPr>
        <p:spPr/>
        <p:txBody>
          <a:bodyPr/>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65F2E27A-9C4A-4A47-851A-8D9C8B6CD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0379DF5A-F3D5-3644-9EB3-22D524FAF05F}"/>
              </a:ext>
            </a:extLst>
          </p:cNvPr>
          <p:cNvSpPr>
            <a:spLocks noGrp="1"/>
          </p:cNvSpPr>
          <p:nvPr>
            <p:ph type="dt" sz="half" idx="10"/>
          </p:nvPr>
        </p:nvSpPr>
        <p:spPr/>
        <p:txBody>
          <a:bodyPr/>
          <a:lstStyle/>
          <a:p>
            <a:fld id="{E547BF64-7A63-A24A-AB5C-40E9B0F9FAFD}" type="datetimeFigureOut">
              <a:t>2022/01/19</a:t>
            </a:fld>
            <a:endParaRPr lang="en-JP"/>
          </a:p>
        </p:txBody>
      </p:sp>
      <p:sp>
        <p:nvSpPr>
          <p:cNvPr id="5" name="Footer Placeholder 4">
            <a:extLst>
              <a:ext uri="{FF2B5EF4-FFF2-40B4-BE49-F238E27FC236}">
                <a16:creationId xmlns:a16="http://schemas.microsoft.com/office/drawing/2014/main" id="{93804861-4421-2C4B-A262-44D374C2F43F}"/>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0487932E-8B05-6C47-8BA0-20893A022FEE}"/>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38393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F401A7-8664-FF4D-96DA-9E7669D744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C55AA8EB-616C-D141-BAB5-5AF85F0F40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40204E06-1200-4043-BE02-3F48E5B5FC2B}"/>
              </a:ext>
            </a:extLst>
          </p:cNvPr>
          <p:cNvSpPr>
            <a:spLocks noGrp="1"/>
          </p:cNvSpPr>
          <p:nvPr>
            <p:ph type="dt" sz="half" idx="10"/>
          </p:nvPr>
        </p:nvSpPr>
        <p:spPr/>
        <p:txBody>
          <a:bodyPr/>
          <a:lstStyle/>
          <a:p>
            <a:fld id="{E547BF64-7A63-A24A-AB5C-40E9B0F9FAFD}" type="datetimeFigureOut">
              <a:t>2022/01/19</a:t>
            </a:fld>
            <a:endParaRPr lang="en-JP"/>
          </a:p>
        </p:txBody>
      </p:sp>
      <p:sp>
        <p:nvSpPr>
          <p:cNvPr id="5" name="Footer Placeholder 4">
            <a:extLst>
              <a:ext uri="{FF2B5EF4-FFF2-40B4-BE49-F238E27FC236}">
                <a16:creationId xmlns:a16="http://schemas.microsoft.com/office/drawing/2014/main" id="{3D1BE8DC-ED09-E74E-B6D4-3945A431BD7D}"/>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777ACC1B-D1D1-994F-8050-98057E28A007}"/>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3303243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D0F28-DC0B-BC46-A8DD-7A3AB0271F5D}"/>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C02B1CBF-6098-5A4E-903C-A8F80C2D6C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97A55219-56B3-C14B-88BD-558311A89D73}"/>
              </a:ext>
            </a:extLst>
          </p:cNvPr>
          <p:cNvSpPr>
            <a:spLocks noGrp="1"/>
          </p:cNvSpPr>
          <p:nvPr>
            <p:ph type="dt" sz="half" idx="10"/>
          </p:nvPr>
        </p:nvSpPr>
        <p:spPr/>
        <p:txBody>
          <a:bodyPr/>
          <a:lstStyle/>
          <a:p>
            <a:fld id="{E547BF64-7A63-A24A-AB5C-40E9B0F9FAFD}" type="datetimeFigureOut">
              <a:t>2022/01/19</a:t>
            </a:fld>
            <a:endParaRPr lang="en-JP"/>
          </a:p>
        </p:txBody>
      </p:sp>
      <p:sp>
        <p:nvSpPr>
          <p:cNvPr id="5" name="Footer Placeholder 4">
            <a:extLst>
              <a:ext uri="{FF2B5EF4-FFF2-40B4-BE49-F238E27FC236}">
                <a16:creationId xmlns:a16="http://schemas.microsoft.com/office/drawing/2014/main" id="{0BEC6604-7E8F-F846-A2C7-6978F40A31FA}"/>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333E62BF-2CB1-BE4C-8D25-A3C23BA09683}"/>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83806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7FB3B-7CCE-814D-9E33-C2ABA42B0C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P"/>
          </a:p>
        </p:txBody>
      </p:sp>
      <p:sp>
        <p:nvSpPr>
          <p:cNvPr id="3" name="Text Placeholder 2">
            <a:extLst>
              <a:ext uri="{FF2B5EF4-FFF2-40B4-BE49-F238E27FC236}">
                <a16:creationId xmlns:a16="http://schemas.microsoft.com/office/drawing/2014/main" id="{E7A64A94-1248-8141-BECB-9AFB3E9581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311342-2A79-2147-86CA-AF70EA035E37}"/>
              </a:ext>
            </a:extLst>
          </p:cNvPr>
          <p:cNvSpPr>
            <a:spLocks noGrp="1"/>
          </p:cNvSpPr>
          <p:nvPr>
            <p:ph type="dt" sz="half" idx="10"/>
          </p:nvPr>
        </p:nvSpPr>
        <p:spPr/>
        <p:txBody>
          <a:bodyPr/>
          <a:lstStyle/>
          <a:p>
            <a:fld id="{E547BF64-7A63-A24A-AB5C-40E9B0F9FAFD}" type="datetimeFigureOut">
              <a:t>2022/01/19</a:t>
            </a:fld>
            <a:endParaRPr lang="en-JP"/>
          </a:p>
        </p:txBody>
      </p:sp>
      <p:sp>
        <p:nvSpPr>
          <p:cNvPr id="5" name="Footer Placeholder 4">
            <a:extLst>
              <a:ext uri="{FF2B5EF4-FFF2-40B4-BE49-F238E27FC236}">
                <a16:creationId xmlns:a16="http://schemas.microsoft.com/office/drawing/2014/main" id="{E6842822-D54C-6645-9FC4-38A3DDB566DE}"/>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4E3A7D73-F39F-BC49-A18C-3C68987E4358}"/>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4179447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BAA98-85A7-FF41-8724-9FDAE0061A4A}"/>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D7D20B51-6423-5245-A028-0E083CA7B2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Content Placeholder 3">
            <a:extLst>
              <a:ext uri="{FF2B5EF4-FFF2-40B4-BE49-F238E27FC236}">
                <a16:creationId xmlns:a16="http://schemas.microsoft.com/office/drawing/2014/main" id="{E3526CA2-56B7-E24D-9E5B-715F5F7899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Date Placeholder 4">
            <a:extLst>
              <a:ext uri="{FF2B5EF4-FFF2-40B4-BE49-F238E27FC236}">
                <a16:creationId xmlns:a16="http://schemas.microsoft.com/office/drawing/2014/main" id="{82A0DC5E-A0EC-9B40-97F3-A432DF3E9A1D}"/>
              </a:ext>
            </a:extLst>
          </p:cNvPr>
          <p:cNvSpPr>
            <a:spLocks noGrp="1"/>
          </p:cNvSpPr>
          <p:nvPr>
            <p:ph type="dt" sz="half" idx="10"/>
          </p:nvPr>
        </p:nvSpPr>
        <p:spPr/>
        <p:txBody>
          <a:bodyPr/>
          <a:lstStyle/>
          <a:p>
            <a:fld id="{E547BF64-7A63-A24A-AB5C-40E9B0F9FAFD}" type="datetimeFigureOut">
              <a:t>2022/01/19</a:t>
            </a:fld>
            <a:endParaRPr lang="en-JP"/>
          </a:p>
        </p:txBody>
      </p:sp>
      <p:sp>
        <p:nvSpPr>
          <p:cNvPr id="6" name="Footer Placeholder 5">
            <a:extLst>
              <a:ext uri="{FF2B5EF4-FFF2-40B4-BE49-F238E27FC236}">
                <a16:creationId xmlns:a16="http://schemas.microsoft.com/office/drawing/2014/main" id="{800E8F99-DAF5-4440-922C-4EF94438D0E3}"/>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DE076B3A-5CF2-5C44-9A5B-EE63D9D4F46A}"/>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367964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76E82-52EF-5E4E-8213-172D7AD271C1}"/>
              </a:ext>
            </a:extLst>
          </p:cNvPr>
          <p:cNvSpPr>
            <a:spLocks noGrp="1"/>
          </p:cNvSpPr>
          <p:nvPr>
            <p:ph type="title"/>
          </p:nvPr>
        </p:nvSpPr>
        <p:spPr>
          <a:xfrm>
            <a:off x="839788" y="365125"/>
            <a:ext cx="10515600" cy="1325563"/>
          </a:xfrm>
        </p:spPr>
        <p:txBody>
          <a:bodyPr/>
          <a:lstStyle/>
          <a:p>
            <a:r>
              <a:rPr lang="en-US"/>
              <a:t>Click to edit Master title style</a:t>
            </a:r>
            <a:endParaRPr lang="en-JP"/>
          </a:p>
        </p:txBody>
      </p:sp>
      <p:sp>
        <p:nvSpPr>
          <p:cNvPr id="3" name="Text Placeholder 2">
            <a:extLst>
              <a:ext uri="{FF2B5EF4-FFF2-40B4-BE49-F238E27FC236}">
                <a16:creationId xmlns:a16="http://schemas.microsoft.com/office/drawing/2014/main" id="{810240EB-C8B9-D84E-8AC7-000A8E11E9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5E8B0A-5590-BD45-BF09-50BD5E3DC7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Text Placeholder 4">
            <a:extLst>
              <a:ext uri="{FF2B5EF4-FFF2-40B4-BE49-F238E27FC236}">
                <a16:creationId xmlns:a16="http://schemas.microsoft.com/office/drawing/2014/main" id="{59914EF3-BD88-C543-B53E-4DB8D7FD7C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3A7DB8-F6D7-9849-8931-DEA8522A3C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7" name="Date Placeholder 6">
            <a:extLst>
              <a:ext uri="{FF2B5EF4-FFF2-40B4-BE49-F238E27FC236}">
                <a16:creationId xmlns:a16="http://schemas.microsoft.com/office/drawing/2014/main" id="{4F7DF61C-5873-FC4D-BCA3-2B0EA502943B}"/>
              </a:ext>
            </a:extLst>
          </p:cNvPr>
          <p:cNvSpPr>
            <a:spLocks noGrp="1"/>
          </p:cNvSpPr>
          <p:nvPr>
            <p:ph type="dt" sz="half" idx="10"/>
          </p:nvPr>
        </p:nvSpPr>
        <p:spPr/>
        <p:txBody>
          <a:bodyPr/>
          <a:lstStyle/>
          <a:p>
            <a:fld id="{E547BF64-7A63-A24A-AB5C-40E9B0F9FAFD}" type="datetimeFigureOut">
              <a:t>2022/01/19</a:t>
            </a:fld>
            <a:endParaRPr lang="en-JP"/>
          </a:p>
        </p:txBody>
      </p:sp>
      <p:sp>
        <p:nvSpPr>
          <p:cNvPr id="8" name="Footer Placeholder 7">
            <a:extLst>
              <a:ext uri="{FF2B5EF4-FFF2-40B4-BE49-F238E27FC236}">
                <a16:creationId xmlns:a16="http://schemas.microsoft.com/office/drawing/2014/main" id="{E531304B-7AEA-524B-A2B7-768275EA86CB}"/>
              </a:ext>
            </a:extLst>
          </p:cNvPr>
          <p:cNvSpPr>
            <a:spLocks noGrp="1"/>
          </p:cNvSpPr>
          <p:nvPr>
            <p:ph type="ftr" sz="quarter" idx="11"/>
          </p:nvPr>
        </p:nvSpPr>
        <p:spPr/>
        <p:txBody>
          <a:bodyPr/>
          <a:lstStyle/>
          <a:p>
            <a:endParaRPr lang="en-JP"/>
          </a:p>
        </p:txBody>
      </p:sp>
      <p:sp>
        <p:nvSpPr>
          <p:cNvPr id="9" name="Slide Number Placeholder 8">
            <a:extLst>
              <a:ext uri="{FF2B5EF4-FFF2-40B4-BE49-F238E27FC236}">
                <a16:creationId xmlns:a16="http://schemas.microsoft.com/office/drawing/2014/main" id="{A2D1D57C-E41D-4A48-97CF-D6F11A552551}"/>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257371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64E31-B698-564B-83F8-63E0B6045477}"/>
              </a:ext>
            </a:extLst>
          </p:cNvPr>
          <p:cNvSpPr>
            <a:spLocks noGrp="1"/>
          </p:cNvSpPr>
          <p:nvPr>
            <p:ph type="title"/>
          </p:nvPr>
        </p:nvSpPr>
        <p:spPr/>
        <p:txBody>
          <a:bodyPr/>
          <a:lstStyle/>
          <a:p>
            <a:r>
              <a:rPr lang="en-US"/>
              <a:t>Click to edit Master title style</a:t>
            </a:r>
            <a:endParaRPr lang="en-JP"/>
          </a:p>
        </p:txBody>
      </p:sp>
      <p:sp>
        <p:nvSpPr>
          <p:cNvPr id="3" name="Date Placeholder 2">
            <a:extLst>
              <a:ext uri="{FF2B5EF4-FFF2-40B4-BE49-F238E27FC236}">
                <a16:creationId xmlns:a16="http://schemas.microsoft.com/office/drawing/2014/main" id="{E282B86A-82B4-4E4A-8691-5526B7D91839}"/>
              </a:ext>
            </a:extLst>
          </p:cNvPr>
          <p:cNvSpPr>
            <a:spLocks noGrp="1"/>
          </p:cNvSpPr>
          <p:nvPr>
            <p:ph type="dt" sz="half" idx="10"/>
          </p:nvPr>
        </p:nvSpPr>
        <p:spPr/>
        <p:txBody>
          <a:bodyPr/>
          <a:lstStyle/>
          <a:p>
            <a:fld id="{E547BF64-7A63-A24A-AB5C-40E9B0F9FAFD}" type="datetimeFigureOut">
              <a:t>2022/01/19</a:t>
            </a:fld>
            <a:endParaRPr lang="en-JP"/>
          </a:p>
        </p:txBody>
      </p:sp>
      <p:sp>
        <p:nvSpPr>
          <p:cNvPr id="4" name="Footer Placeholder 3">
            <a:extLst>
              <a:ext uri="{FF2B5EF4-FFF2-40B4-BE49-F238E27FC236}">
                <a16:creationId xmlns:a16="http://schemas.microsoft.com/office/drawing/2014/main" id="{CE93A006-2795-0043-A964-F7E695CFD36E}"/>
              </a:ext>
            </a:extLst>
          </p:cNvPr>
          <p:cNvSpPr>
            <a:spLocks noGrp="1"/>
          </p:cNvSpPr>
          <p:nvPr>
            <p:ph type="ftr" sz="quarter" idx="11"/>
          </p:nvPr>
        </p:nvSpPr>
        <p:spPr/>
        <p:txBody>
          <a:bodyPr/>
          <a:lstStyle/>
          <a:p>
            <a:endParaRPr lang="en-JP"/>
          </a:p>
        </p:txBody>
      </p:sp>
      <p:sp>
        <p:nvSpPr>
          <p:cNvPr id="5" name="Slide Number Placeholder 4">
            <a:extLst>
              <a:ext uri="{FF2B5EF4-FFF2-40B4-BE49-F238E27FC236}">
                <a16:creationId xmlns:a16="http://schemas.microsoft.com/office/drawing/2014/main" id="{12AC985E-D55E-6D42-B523-373673FED4F9}"/>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92215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5FC147-0237-CF44-8E8F-7225579BA29F}"/>
              </a:ext>
            </a:extLst>
          </p:cNvPr>
          <p:cNvSpPr>
            <a:spLocks noGrp="1"/>
          </p:cNvSpPr>
          <p:nvPr>
            <p:ph type="dt" sz="half" idx="10"/>
          </p:nvPr>
        </p:nvSpPr>
        <p:spPr/>
        <p:txBody>
          <a:bodyPr/>
          <a:lstStyle/>
          <a:p>
            <a:fld id="{E547BF64-7A63-A24A-AB5C-40E9B0F9FAFD}" type="datetimeFigureOut">
              <a:t>2022/01/19</a:t>
            </a:fld>
            <a:endParaRPr lang="en-JP"/>
          </a:p>
        </p:txBody>
      </p:sp>
      <p:sp>
        <p:nvSpPr>
          <p:cNvPr id="3" name="Footer Placeholder 2">
            <a:extLst>
              <a:ext uri="{FF2B5EF4-FFF2-40B4-BE49-F238E27FC236}">
                <a16:creationId xmlns:a16="http://schemas.microsoft.com/office/drawing/2014/main" id="{00E8083B-16A2-A04A-A6A8-9C2309A5510D}"/>
              </a:ext>
            </a:extLst>
          </p:cNvPr>
          <p:cNvSpPr>
            <a:spLocks noGrp="1"/>
          </p:cNvSpPr>
          <p:nvPr>
            <p:ph type="ftr" sz="quarter" idx="11"/>
          </p:nvPr>
        </p:nvSpPr>
        <p:spPr/>
        <p:txBody>
          <a:bodyPr/>
          <a:lstStyle/>
          <a:p>
            <a:endParaRPr lang="en-JP"/>
          </a:p>
        </p:txBody>
      </p:sp>
      <p:sp>
        <p:nvSpPr>
          <p:cNvPr id="4" name="Slide Number Placeholder 3">
            <a:extLst>
              <a:ext uri="{FF2B5EF4-FFF2-40B4-BE49-F238E27FC236}">
                <a16:creationId xmlns:a16="http://schemas.microsoft.com/office/drawing/2014/main" id="{D78C9E21-7A51-EF4C-87DB-59C36741342E}"/>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865700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4652D-4AD0-9A4D-BC41-D2EC75C00F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Content Placeholder 2">
            <a:extLst>
              <a:ext uri="{FF2B5EF4-FFF2-40B4-BE49-F238E27FC236}">
                <a16:creationId xmlns:a16="http://schemas.microsoft.com/office/drawing/2014/main" id="{9FBC9A70-19C3-5148-B528-DC02E8A885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Text Placeholder 3">
            <a:extLst>
              <a:ext uri="{FF2B5EF4-FFF2-40B4-BE49-F238E27FC236}">
                <a16:creationId xmlns:a16="http://schemas.microsoft.com/office/drawing/2014/main" id="{B7969630-6075-494C-ABD5-28157F0407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DD49AA-1B35-E541-9132-498A5AD029F9}"/>
              </a:ext>
            </a:extLst>
          </p:cNvPr>
          <p:cNvSpPr>
            <a:spLocks noGrp="1"/>
          </p:cNvSpPr>
          <p:nvPr>
            <p:ph type="dt" sz="half" idx="10"/>
          </p:nvPr>
        </p:nvSpPr>
        <p:spPr/>
        <p:txBody>
          <a:bodyPr/>
          <a:lstStyle/>
          <a:p>
            <a:fld id="{E547BF64-7A63-A24A-AB5C-40E9B0F9FAFD}" type="datetimeFigureOut">
              <a:t>2022/01/19</a:t>
            </a:fld>
            <a:endParaRPr lang="en-JP"/>
          </a:p>
        </p:txBody>
      </p:sp>
      <p:sp>
        <p:nvSpPr>
          <p:cNvPr id="6" name="Footer Placeholder 5">
            <a:extLst>
              <a:ext uri="{FF2B5EF4-FFF2-40B4-BE49-F238E27FC236}">
                <a16:creationId xmlns:a16="http://schemas.microsoft.com/office/drawing/2014/main" id="{A0AA1185-F903-D449-938F-3414D70F838B}"/>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A13728AA-0665-144C-98DC-61AC3202F986}"/>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54532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75585-3748-5343-A09E-2DA2531813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Picture Placeholder 2">
            <a:extLst>
              <a:ext uri="{FF2B5EF4-FFF2-40B4-BE49-F238E27FC236}">
                <a16:creationId xmlns:a16="http://schemas.microsoft.com/office/drawing/2014/main" id="{E1E4749C-D154-6F43-A305-8DDE34F907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P"/>
          </a:p>
        </p:txBody>
      </p:sp>
      <p:sp>
        <p:nvSpPr>
          <p:cNvPr id="4" name="Text Placeholder 3">
            <a:extLst>
              <a:ext uri="{FF2B5EF4-FFF2-40B4-BE49-F238E27FC236}">
                <a16:creationId xmlns:a16="http://schemas.microsoft.com/office/drawing/2014/main" id="{CA393685-8B21-EC49-A0B6-E5C12095E0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9BB5A3-796F-4544-A73A-3E0CCDCCBE03}"/>
              </a:ext>
            </a:extLst>
          </p:cNvPr>
          <p:cNvSpPr>
            <a:spLocks noGrp="1"/>
          </p:cNvSpPr>
          <p:nvPr>
            <p:ph type="dt" sz="half" idx="10"/>
          </p:nvPr>
        </p:nvSpPr>
        <p:spPr/>
        <p:txBody>
          <a:bodyPr/>
          <a:lstStyle/>
          <a:p>
            <a:fld id="{E547BF64-7A63-A24A-AB5C-40E9B0F9FAFD}" type="datetimeFigureOut">
              <a:t>2022/01/19</a:t>
            </a:fld>
            <a:endParaRPr lang="en-JP"/>
          </a:p>
        </p:txBody>
      </p:sp>
      <p:sp>
        <p:nvSpPr>
          <p:cNvPr id="6" name="Footer Placeholder 5">
            <a:extLst>
              <a:ext uri="{FF2B5EF4-FFF2-40B4-BE49-F238E27FC236}">
                <a16:creationId xmlns:a16="http://schemas.microsoft.com/office/drawing/2014/main" id="{82C69ED4-DB83-BE4A-85C7-86CAC25EA3D0}"/>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81736490-860C-2541-974F-5782227FBC65}"/>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917601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6A3824-C912-4041-ABB7-392A02BC9F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JP"/>
          </a:p>
        </p:txBody>
      </p:sp>
      <p:sp>
        <p:nvSpPr>
          <p:cNvPr id="3" name="Text Placeholder 2">
            <a:extLst>
              <a:ext uri="{FF2B5EF4-FFF2-40B4-BE49-F238E27FC236}">
                <a16:creationId xmlns:a16="http://schemas.microsoft.com/office/drawing/2014/main" id="{467D2E3F-E0D0-3E41-A4D6-D946ABE029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A1D6C9A0-0F44-3142-B98A-5C7A3A1FBE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47BF64-7A63-A24A-AB5C-40E9B0F9FAFD}" type="datetimeFigureOut">
              <a:t>2022/01/19</a:t>
            </a:fld>
            <a:endParaRPr lang="en-JP"/>
          </a:p>
        </p:txBody>
      </p:sp>
      <p:sp>
        <p:nvSpPr>
          <p:cNvPr id="5" name="Footer Placeholder 4">
            <a:extLst>
              <a:ext uri="{FF2B5EF4-FFF2-40B4-BE49-F238E27FC236}">
                <a16:creationId xmlns:a16="http://schemas.microsoft.com/office/drawing/2014/main" id="{BEDA7B0F-FE4A-5E4C-AE58-43AABA67C4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a:extLst>
              <a:ext uri="{FF2B5EF4-FFF2-40B4-BE49-F238E27FC236}">
                <a16:creationId xmlns:a16="http://schemas.microsoft.com/office/drawing/2014/main" id="{CEA86727-5BCA-CE47-802B-E572AEA56A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F3E294-EB10-834B-8B5B-5C78A6A1F52A}" type="slidenum">
              <a:t>‹#›</a:t>
            </a:fld>
            <a:endParaRPr lang="en-JP"/>
          </a:p>
        </p:txBody>
      </p:sp>
    </p:spTree>
    <p:extLst>
      <p:ext uri="{BB962C8B-B14F-4D97-AF65-F5344CB8AC3E}">
        <p14:creationId xmlns:p14="http://schemas.microsoft.com/office/powerpoint/2010/main" val="3499943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58B8-5251-D24C-9D48-622F1905DFFC}"/>
              </a:ext>
            </a:extLst>
          </p:cNvPr>
          <p:cNvSpPr>
            <a:spLocks noGrp="1"/>
          </p:cNvSpPr>
          <p:nvPr>
            <p:ph type="ctrTitle"/>
          </p:nvPr>
        </p:nvSpPr>
        <p:spPr>
          <a:xfrm>
            <a:off x="174170" y="1122363"/>
            <a:ext cx="11615059" cy="2387600"/>
          </a:xfrm>
        </p:spPr>
        <p:txBody>
          <a:bodyPr>
            <a:normAutofit/>
          </a:bodyPr>
          <a:lstStyle/>
          <a:p>
            <a:r>
              <a:rPr lang="en-JP" sz="4400"/>
              <a:t>自動車運搬船における貨物積載プランニングの車両配置問題に関する解法</a:t>
            </a:r>
          </a:p>
        </p:txBody>
      </p:sp>
      <p:sp>
        <p:nvSpPr>
          <p:cNvPr id="3" name="Subtitle 2">
            <a:extLst>
              <a:ext uri="{FF2B5EF4-FFF2-40B4-BE49-F238E27FC236}">
                <a16:creationId xmlns:a16="http://schemas.microsoft.com/office/drawing/2014/main" id="{19EF8B2E-D723-134F-BC8A-9B994676A9DD}"/>
              </a:ext>
            </a:extLst>
          </p:cNvPr>
          <p:cNvSpPr>
            <a:spLocks noGrp="1"/>
          </p:cNvSpPr>
          <p:nvPr>
            <p:ph type="subTitle" idx="1"/>
          </p:nvPr>
        </p:nvSpPr>
        <p:spPr/>
        <p:txBody>
          <a:bodyPr anchor="ctr"/>
          <a:lstStyle/>
          <a:p>
            <a:pPr algn="r"/>
            <a:r>
              <a:rPr lang="en-JP"/>
              <a:t>柳浦研究室</a:t>
            </a:r>
            <a:r>
              <a:rPr lang="en-US"/>
              <a:t> B4 黒須諒</a:t>
            </a:r>
            <a:endParaRPr lang="en-JP">
              <a:ea typeface="+mj-ea"/>
            </a:endParaRPr>
          </a:p>
        </p:txBody>
      </p:sp>
    </p:spTree>
    <p:extLst>
      <p:ext uri="{BB962C8B-B14F-4D97-AF65-F5344CB8AC3E}">
        <p14:creationId xmlns:p14="http://schemas.microsoft.com/office/powerpoint/2010/main" val="1292424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B9A0E-02AC-444D-88A9-509D987C3339}"/>
              </a:ext>
            </a:extLst>
          </p:cNvPr>
          <p:cNvSpPr>
            <a:spLocks noGrp="1"/>
          </p:cNvSpPr>
          <p:nvPr>
            <p:ph type="title"/>
          </p:nvPr>
        </p:nvSpPr>
        <p:spPr/>
        <p:txBody>
          <a:bodyPr/>
          <a:lstStyle/>
          <a:p>
            <a:r>
              <a:rPr lang="en-JP"/>
              <a:t>目次</a:t>
            </a:r>
          </a:p>
        </p:txBody>
      </p:sp>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p:txBody>
          <a:bodyPr/>
          <a:lstStyle/>
          <a:p>
            <a:pPr marL="514350" indent="-514350">
              <a:buFont typeface="+mj-lt"/>
              <a:buAutoNum type="arabicPeriod"/>
            </a:pPr>
            <a:r>
              <a:rPr lang="en-JP"/>
              <a:t>研究背景</a:t>
            </a:r>
          </a:p>
          <a:p>
            <a:pPr marL="514350" indent="-514350">
              <a:buFont typeface="+mj-lt"/>
              <a:buAutoNum type="arabicPeriod"/>
            </a:pPr>
            <a:r>
              <a:rPr lang="en-JP"/>
              <a:t>問題定義</a:t>
            </a:r>
          </a:p>
          <a:p>
            <a:pPr marL="514350" indent="-514350">
              <a:buFont typeface="+mj-lt"/>
              <a:buAutoNum type="arabicPeriod"/>
            </a:pPr>
            <a:r>
              <a:rPr lang="en-JP"/>
              <a:t>解法の説明</a:t>
            </a:r>
          </a:p>
          <a:p>
            <a:pPr marL="514350" indent="-514350">
              <a:buFont typeface="+mj-lt"/>
              <a:buAutoNum type="arabicPeriod"/>
            </a:pPr>
            <a:r>
              <a:rPr lang="en-JP"/>
              <a:t>まとめ</a:t>
            </a:r>
          </a:p>
        </p:txBody>
      </p:sp>
    </p:spTree>
    <p:extLst>
      <p:ext uri="{BB962C8B-B14F-4D97-AF65-F5344CB8AC3E}">
        <p14:creationId xmlns:p14="http://schemas.microsoft.com/office/powerpoint/2010/main" val="851379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9</Words>
  <Application>Microsoft Macintosh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自動車運搬船における貨物積載プランニングの車両配置問題に関する解法</vt:lpstr>
      <vt:lpstr>目次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自動車運搬船における貨物積載プランニングの車両配置問題に関する解法</dc:title>
  <dc:creator>KUROSU Ryo</dc:creator>
  <cp:lastModifiedBy>KUROSU Ryo</cp:lastModifiedBy>
  <cp:revision>3</cp:revision>
  <dcterms:created xsi:type="dcterms:W3CDTF">2022-01-19T08:36:48Z</dcterms:created>
  <dcterms:modified xsi:type="dcterms:W3CDTF">2022-01-19T08:41:52Z</dcterms:modified>
</cp:coreProperties>
</file>