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7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C623-AEEC-F94E-AC69-622EE3F48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5B10E-3B94-F642-8F7B-8F55FBE1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A327-40BE-4F45-A342-EE11D6BD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5406-003F-C64F-9B3B-3DBAD2AA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5FB-1DF8-8543-8515-7A29FBB5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72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CBC2-399D-2640-967F-021CD7CA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F5CDA-B39A-994B-BA46-0A125357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251A-821C-DE44-BC54-ADE66D1E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871B-3040-564A-926F-FBBC9E23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A7E4-A8BC-3740-906E-8405BBF5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9717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673-D39E-2144-AF14-A56C9298D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DF76C-D9D2-3742-B8F1-1D30711C6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1FD1-EEF3-6C48-BB2A-3D5E98EF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BC756-D61F-9240-8F14-34CF47B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5B88-5A99-2945-8726-47790B99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637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0D06-C973-274E-ACAE-F0F45C3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98B4-C4F4-A947-A35D-19D01341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E5CB-D729-FD43-BF1E-45E5E973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76D0-69C9-CA4A-BB76-AC404AB4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160A-45A3-0648-B1D4-F0E540AE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84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EF27-6FC4-4F47-9CD8-09D7E761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AB62-33EA-9D46-8635-0FF4AA5A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9511-A6DA-304A-9915-AD08C320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DEA0-8BD6-BE40-A34B-0C8999EC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C7EC-47D6-1143-8142-5735F98F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156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862B-3A22-B64F-956E-86B55529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A4F-2C22-4E43-9EDB-6E5130D1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DCCD3-FB1A-154D-B6C5-11E306853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A322-8C6F-9A48-A590-76FA90E9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D58C4-9484-3442-B0B1-80231D8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460A-D0CD-1F48-8E4A-953C433B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676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CD9A-900D-894A-8BD1-F5EF6EB8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584B-37EE-0D40-902B-789A8CFD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1CD1F-A4DC-B94E-B756-E2C53F68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D8B9D-E011-9F41-AB48-A16F55B0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8AE9B-9A6F-584F-B9BC-6DB787E6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BB89F-FB83-E54D-B168-C9C5584A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5B934-BC1D-284C-9FCC-00AE9339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90F34-64D3-F04B-AAB1-C81CEC5E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68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CE40-0243-4F4D-BC3D-9A26F3A3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9161A-5FBA-774A-8462-5F6B04E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2C7F-1EC5-AF42-9D63-7FE1D294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B3A5-D08B-5645-8AFF-6A94E78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61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015A6-1F0D-AD4F-A83A-E3732B5A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889CA-1BAE-374D-B5E7-483A2143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998B-EC5A-B542-A613-1996EBA3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274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169-779E-8A42-B678-C0F0459A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5D9-E8FE-8448-A925-3960CA8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9408-7598-5344-8BC4-BFDA11EB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C9C1-0F49-5D46-84F8-800D54AD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FA3C-F5D9-C34F-9522-0B9168A0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46B2-528A-1A44-AAA1-1CEFDF2A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8470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9E1-F9F2-3843-B15C-A78DF191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799C9-717D-BE41-A1C2-CFD184E50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EE2C-C8B8-4E40-8D43-436720FB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D4D5-17C9-2047-ACD3-323A9AF1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F3DEE-3071-FE4D-96EA-DC9849B2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691E-503E-344A-97CE-032CB132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013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C41D1-56AB-A74C-9260-EE7B687F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78E6-564E-3A43-87B0-5303FEB0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99F1-AB7F-1143-97F1-0504B39EC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B877-CDFC-C242-A54A-17C93E91C5BE}" type="datetimeFigureOut">
              <a:t>2022/01/24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1F67-5DBA-2C49-8B04-2DEC90754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BF89-EFBD-0544-8EF3-0EECFF0AA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73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BC2A-6D4B-0249-A27C-614A01CD5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/>
              <a:t>論文で使うイラスト作成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CC787-1579-B54A-B1A4-E5088D86C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278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C50EA-0ACD-574A-8A24-E0435969AEA4}"/>
              </a:ext>
            </a:extLst>
          </p:cNvPr>
          <p:cNvSpPr/>
          <p:nvPr/>
        </p:nvSpPr>
        <p:spPr>
          <a:xfrm>
            <a:off x="2907792" y="1682496"/>
            <a:ext cx="5779008" cy="363931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2951-259B-484A-959A-0BC4DDF065E0}"/>
              </a:ext>
            </a:extLst>
          </p:cNvPr>
          <p:cNvSpPr/>
          <p:nvPr/>
        </p:nvSpPr>
        <p:spPr>
          <a:xfrm>
            <a:off x="2923956" y="1712758"/>
            <a:ext cx="989294" cy="204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679E6-A98F-A04F-88ED-AD94700E231F}"/>
              </a:ext>
            </a:extLst>
          </p:cNvPr>
          <p:cNvSpPr/>
          <p:nvPr/>
        </p:nvSpPr>
        <p:spPr>
          <a:xfrm>
            <a:off x="2907792" y="3757967"/>
            <a:ext cx="2447979" cy="1563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C13BB-8F9F-074C-9FA4-DF5D1ABAF2FB}"/>
              </a:ext>
            </a:extLst>
          </p:cNvPr>
          <p:cNvSpPr/>
          <p:nvPr/>
        </p:nvSpPr>
        <p:spPr>
          <a:xfrm>
            <a:off x="5355771" y="3757964"/>
            <a:ext cx="1480460" cy="1563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C2535-144E-6F46-8B7A-700DB401B3F2}"/>
              </a:ext>
            </a:extLst>
          </p:cNvPr>
          <p:cNvSpPr/>
          <p:nvPr/>
        </p:nvSpPr>
        <p:spPr>
          <a:xfrm>
            <a:off x="6843386" y="2765626"/>
            <a:ext cx="1843414" cy="255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72DB8-90BD-3B42-8891-92679CC247CF}"/>
              </a:ext>
            </a:extLst>
          </p:cNvPr>
          <p:cNvSpPr/>
          <p:nvPr/>
        </p:nvSpPr>
        <p:spPr>
          <a:xfrm>
            <a:off x="3913250" y="2735362"/>
            <a:ext cx="2447979" cy="1022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0239A-8DBD-AB45-A1A7-06F541258077}"/>
              </a:ext>
            </a:extLst>
          </p:cNvPr>
          <p:cNvSpPr/>
          <p:nvPr/>
        </p:nvSpPr>
        <p:spPr>
          <a:xfrm>
            <a:off x="3929413" y="1712758"/>
            <a:ext cx="3421109" cy="1022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514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9D69-E0D7-9944-B2A1-50400B6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>
                <a:latin typeface="+mn-lt"/>
              </a:rPr>
              <a:t>no-fit polygon (NFP)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F1DC0-1D3C-F74B-BC63-B9B6F942B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1985"/>
                <a:ext cx="10515600" cy="214221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𝑵𝑭𝑷</m:t>
                      </m:r>
                    </m:oMath>
                  </m:oMathPara>
                </a14:m>
                <a:endParaRPr lang="en-JP" b="1"/>
              </a:p>
              <a:p>
                <a:pPr marL="0" indent="0">
                  <a:buNone/>
                </a:pPr>
                <a:r>
                  <a:rPr lang="en-JP"/>
                  <a:t>平面上で多角形の重なりを判定する方法．</a:t>
                </a:r>
              </a:p>
              <a:p>
                <a:pPr marL="0" indent="0">
                  <a:buNone/>
                </a:pPr>
                <a:r>
                  <a:rPr lang="en-JP"/>
                  <a:t>多角形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JP"/>
                  <a:t>と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が与えられ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の配置が固定されているとする．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と重なりを持つような領域を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𝑁𝐹𝑃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JP"/>
                  <a:t>と書く．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F1DC0-1D3C-F74B-BC63-B9B6F942B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1985"/>
                <a:ext cx="10515600" cy="2142218"/>
              </a:xfrm>
              <a:blipFill>
                <a:blip r:embed="rId2"/>
                <a:stretch>
                  <a:fillRect l="-1206" b="-59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7149-A0E7-3B4E-98B3-A17A9D6F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294-EB10-834B-8B5B-5C78A6A1F52A}" type="slidenum">
              <a:rPr lang="en-JP"/>
              <a:t>3</a:t>
            </a:fld>
            <a:endParaRPr lang="en-JP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C033A7-79EC-6E4A-9B6F-59D485DDC49A}"/>
                  </a:ext>
                </a:extLst>
              </p:cNvPr>
              <p:cNvSpPr/>
              <p:nvPr/>
            </p:nvSpPr>
            <p:spPr>
              <a:xfrm>
                <a:off x="6760025" y="4702629"/>
                <a:ext cx="740229" cy="8980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C033A7-79EC-6E4A-9B6F-59D485DD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25" y="4702629"/>
                <a:ext cx="740229" cy="898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BC59F82-57AF-EF4D-94B5-EEC9FB267D22}"/>
              </a:ext>
            </a:extLst>
          </p:cNvPr>
          <p:cNvSpPr/>
          <p:nvPr/>
        </p:nvSpPr>
        <p:spPr>
          <a:xfrm>
            <a:off x="5078182" y="4702628"/>
            <a:ext cx="2449286" cy="148000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31897-5A2E-8246-8709-2CDB86C4001C}"/>
              </a:ext>
            </a:extLst>
          </p:cNvPr>
          <p:cNvSpPr/>
          <p:nvPr/>
        </p:nvSpPr>
        <p:spPr>
          <a:xfrm>
            <a:off x="5078181" y="5600696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8ACDF-EEC0-5F48-ADD6-A1EAD5220732}"/>
                  </a:ext>
                </a:extLst>
              </p:cNvPr>
              <p:cNvSpPr txBox="1"/>
              <p:nvPr/>
            </p:nvSpPr>
            <p:spPr>
              <a:xfrm>
                <a:off x="5590968" y="6214592"/>
                <a:ext cx="14048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𝑁𝐹𝑃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sz="20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8ACDF-EEC0-5F48-ADD6-A1EAD522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968" y="6214592"/>
                <a:ext cx="1404872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534D741-DECE-5340-9966-04E1A6396A16}"/>
              </a:ext>
            </a:extLst>
          </p:cNvPr>
          <p:cNvSpPr/>
          <p:nvPr/>
        </p:nvSpPr>
        <p:spPr>
          <a:xfrm>
            <a:off x="7560126" y="5584698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728C-D2C2-134A-800A-80226EC9B67F}"/>
              </a:ext>
            </a:extLst>
          </p:cNvPr>
          <p:cNvSpPr/>
          <p:nvPr/>
        </p:nvSpPr>
        <p:spPr>
          <a:xfrm>
            <a:off x="5078181" y="4086451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52D26-8EC1-2B47-9794-99D157C20AB2}"/>
              </a:ext>
            </a:extLst>
          </p:cNvPr>
          <p:cNvSpPr/>
          <p:nvPr/>
        </p:nvSpPr>
        <p:spPr>
          <a:xfrm>
            <a:off x="7527467" y="4124906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815B47-206C-2843-907A-B31C8F5D7BF0}"/>
                  </a:ext>
                </a:extLst>
              </p:cNvPr>
              <p:cNvSpPr/>
              <p:nvPr/>
            </p:nvSpPr>
            <p:spPr>
              <a:xfrm>
                <a:off x="2097551" y="5601026"/>
                <a:ext cx="1681843" cy="5819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815B47-206C-2843-907A-B31C8F5D7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551" y="5601026"/>
                <a:ext cx="1681843" cy="581931"/>
              </a:xfrm>
              <a:prstGeom prst="rect">
                <a:avLst/>
              </a:prstGeom>
              <a:blipFill>
                <a:blip r:embed="rId5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57F2CF-810A-E945-B499-6FBBD7488695}"/>
                  </a:ext>
                </a:extLst>
              </p:cNvPr>
              <p:cNvSpPr/>
              <p:nvPr/>
            </p:nvSpPr>
            <p:spPr>
              <a:xfrm>
                <a:off x="2135652" y="4278836"/>
                <a:ext cx="740229" cy="8980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57F2CF-810A-E945-B499-6FBBD7488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652" y="4278836"/>
                <a:ext cx="740229" cy="898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AF081D-F38F-3B40-8276-13F23F02424E}"/>
              </a:ext>
            </a:extLst>
          </p:cNvPr>
          <p:cNvSpPr>
            <a:spLocks noChangeAspect="1"/>
          </p:cNvSpPr>
          <p:nvPr/>
        </p:nvSpPr>
        <p:spPr>
          <a:xfrm>
            <a:off x="2064702" y="506166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1F0016-0D24-1A44-80FA-6157838A1808}"/>
              </a:ext>
            </a:extLst>
          </p:cNvPr>
          <p:cNvSpPr>
            <a:spLocks noChangeAspect="1"/>
          </p:cNvSpPr>
          <p:nvPr/>
        </p:nvSpPr>
        <p:spPr>
          <a:xfrm>
            <a:off x="2037485" y="6063159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076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論文で使うイラスト作成</vt:lpstr>
      <vt:lpstr>PowerPoint Presentation</vt:lpstr>
      <vt:lpstr>no-fit polygon (NFP)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KUROSU Ryo</dc:creator>
  <cp:lastModifiedBy>KUROSU Ryo</cp:lastModifiedBy>
  <cp:revision>4</cp:revision>
  <dcterms:created xsi:type="dcterms:W3CDTF">2022-01-22T06:35:04Z</dcterms:created>
  <dcterms:modified xsi:type="dcterms:W3CDTF">2022-01-24T00:33:01Z</dcterms:modified>
</cp:coreProperties>
</file>