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99"/>
    <p:restoredTop sz="94648"/>
  </p:normalViewPr>
  <p:slideViewPr>
    <p:cSldViewPr snapToGrid="0" snapToObjects="1">
      <p:cViewPr varScale="1">
        <p:scale>
          <a:sx n="39" d="100"/>
          <a:sy n="39" d="100"/>
        </p:scale>
        <p:origin x="17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623-AEEC-F94E-AC69-622EE3F4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B10E-3B94-F642-8F7B-8F55FBE1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327-40BE-4F45-A342-EE11D6B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406-003F-C64F-9B3B-3DBAD2A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5FB-1DF8-8543-8515-7A29FBB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7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C2-399D-2640-967F-021CD7C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5CDA-B39A-994B-BA46-0A125357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51A-821C-DE44-BC54-ADE66D1E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871B-3040-564A-926F-FBBC9E2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A7E4-A8BC-3740-906E-8405BBF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1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673-D39E-2144-AF14-A56C9298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F76C-D9D2-3742-B8F1-1D30711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FD1-EEF3-6C48-BB2A-3D5E98E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C756-D61F-9240-8F14-34CF47B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5B88-5A99-2945-8726-47790B9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37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06-C973-274E-ACAE-F0F45C3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8B4-C4F4-A947-A35D-19D0134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E5CB-D729-FD43-BF1E-45E5E97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76D0-69C9-CA4A-BB76-AC404AB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60A-45A3-0648-B1D4-F0E540A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4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F27-6FC4-4F47-9CD8-09D7E76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B62-33EA-9D46-8635-0FF4AA5A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9511-A6DA-304A-9915-AD08C32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DEA0-8BD6-BE40-A34B-0C8999EC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C7EC-47D6-1143-8142-5735F98F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15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62B-3A22-B64F-956E-86B5552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A4F-2C22-4E43-9EDB-6E5130D1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CD3-FB1A-154D-B6C5-11E30685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A322-8C6F-9A48-A590-76FA90E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58C4-9484-3442-B0B1-80231D8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60A-D0CD-1F48-8E4A-953C43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D9A-900D-894A-8BD1-F5EF6EB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84B-37EE-0D40-902B-789A8CF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CD1F-A4DC-B94E-B756-E2C53F68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B9D-E011-9F41-AB48-A16F55B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AE9B-9A6F-584F-B9BC-6DB787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B89F-FB83-E54D-B168-C9C5584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B934-BC1D-284C-9FCC-00AE9339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0F34-64D3-F04B-AAB1-C81CEC5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CE40-0243-4F4D-BC3D-9A26F3A3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161A-5FBA-774A-8462-5F6B04E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2C7F-1EC5-AF42-9D63-7FE1D2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B3A5-D08B-5645-8AFF-6A94E78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15A6-1F0D-AD4F-A83A-E3732B5A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89CA-1BAE-374D-B5E7-483A214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998B-EC5A-B542-A613-1996EBA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7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169-779E-8A42-B678-C0F0459A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5D9-E8FE-8448-A925-3960CA8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9408-7598-5344-8BC4-BFDA11EB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9C1-0F49-5D46-84F8-800D54A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FA3C-F5D9-C34F-9522-0B9168A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46B2-528A-1A44-AAA1-1CEFDF2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9E1-F9F2-3843-B15C-A78DF19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99C9-717D-BE41-A1C2-CFD184E5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EE2C-C8B8-4E40-8D43-436720FB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D4D5-17C9-2047-ACD3-323A9AF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3DEE-3071-FE4D-96EA-DC9849B2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91E-503E-344A-97CE-032CB132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41D1-56AB-A74C-9260-EE7B687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78E6-564E-3A43-87B0-5303FEB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99F1-AB7F-1143-97F1-0504B39E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B877-CDFC-C242-A54A-17C93E91C5BE}" type="datetimeFigureOut">
              <a:t>2022/01/22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F67-5DBA-2C49-8B04-2DEC907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F89-EFBD-0544-8EF3-0EECFF0A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3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C2A-6D4B-0249-A27C-614A01CD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C787-1579-B54A-B1A4-E5088D86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50EA-0ACD-574A-8A24-E0435969AEA4}"/>
              </a:ext>
            </a:extLst>
          </p:cNvPr>
          <p:cNvSpPr/>
          <p:nvPr/>
        </p:nvSpPr>
        <p:spPr>
          <a:xfrm>
            <a:off x="2907792" y="1682496"/>
            <a:ext cx="5779008" cy="36393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2951-259B-484A-959A-0BC4DDF065E0}"/>
              </a:ext>
            </a:extLst>
          </p:cNvPr>
          <p:cNvSpPr/>
          <p:nvPr/>
        </p:nvSpPr>
        <p:spPr>
          <a:xfrm>
            <a:off x="2923956" y="1712758"/>
            <a:ext cx="989294" cy="204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79E6-A98F-A04F-88ED-AD94700E231F}"/>
              </a:ext>
            </a:extLst>
          </p:cNvPr>
          <p:cNvSpPr/>
          <p:nvPr/>
        </p:nvSpPr>
        <p:spPr>
          <a:xfrm>
            <a:off x="2907792" y="3757967"/>
            <a:ext cx="2447979" cy="156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C13BB-8F9F-074C-9FA4-DF5D1ABAF2FB}"/>
              </a:ext>
            </a:extLst>
          </p:cNvPr>
          <p:cNvSpPr/>
          <p:nvPr/>
        </p:nvSpPr>
        <p:spPr>
          <a:xfrm>
            <a:off x="5355771" y="3757964"/>
            <a:ext cx="1480460" cy="156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C2535-144E-6F46-8B7A-700DB401B3F2}"/>
              </a:ext>
            </a:extLst>
          </p:cNvPr>
          <p:cNvSpPr/>
          <p:nvPr/>
        </p:nvSpPr>
        <p:spPr>
          <a:xfrm>
            <a:off x="6843386" y="2765626"/>
            <a:ext cx="1843414" cy="255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72DB8-90BD-3B42-8891-92679CC247CF}"/>
              </a:ext>
            </a:extLst>
          </p:cNvPr>
          <p:cNvSpPr/>
          <p:nvPr/>
        </p:nvSpPr>
        <p:spPr>
          <a:xfrm>
            <a:off x="3913250" y="2735362"/>
            <a:ext cx="2447979" cy="102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239A-8DBD-AB45-A1A7-06F541258077}"/>
              </a:ext>
            </a:extLst>
          </p:cNvPr>
          <p:cNvSpPr/>
          <p:nvPr/>
        </p:nvSpPr>
        <p:spPr>
          <a:xfrm>
            <a:off x="3929413" y="1712758"/>
            <a:ext cx="3421109" cy="10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1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KUROSU Ryo</dc:creator>
  <cp:lastModifiedBy>KUROSU Ryo</cp:lastModifiedBy>
  <cp:revision>3</cp:revision>
  <dcterms:created xsi:type="dcterms:W3CDTF">2022-01-22T06:35:04Z</dcterms:created>
  <dcterms:modified xsi:type="dcterms:W3CDTF">2022-01-22T06:39:28Z</dcterms:modified>
</cp:coreProperties>
</file>