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12"/>
  </p:notesMasterIdLst>
  <p:sldIdLst>
    <p:sldId id="256" r:id="rId2"/>
    <p:sldId id="257" r:id="rId3"/>
    <p:sldId id="267" r:id="rId4"/>
    <p:sldId id="266" r:id="rId5"/>
    <p:sldId id="258" r:id="rId6"/>
    <p:sldId id="261" r:id="rId7"/>
    <p:sldId id="262" r:id="rId8"/>
    <p:sldId id="269" r:id="rId9"/>
    <p:sldId id="263"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234"/>
    <p:restoredTop sz="94705"/>
  </p:normalViewPr>
  <p:slideViewPr>
    <p:cSldViewPr snapToGrid="0" snapToObjects="1">
      <p:cViewPr varScale="1">
        <p:scale>
          <a:sx n="109" d="100"/>
          <a:sy n="109" d="100"/>
        </p:scale>
        <p:origin x="208" y="8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68CC502-AA8E-A24D-95A3-F33799A34240}" type="doc">
      <dgm:prSet loTypeId="urn:microsoft.com/office/officeart/2005/8/layout/process4" loCatId="" qsTypeId="urn:microsoft.com/office/officeart/2005/8/quickstyle/simple2" qsCatId="simple" csTypeId="urn:microsoft.com/office/officeart/2005/8/colors/accent5_2" csCatId="accent5" phldr="1"/>
      <dgm:spPr/>
      <dgm:t>
        <a:bodyPr/>
        <a:lstStyle/>
        <a:p>
          <a:endParaRPr lang="en-US"/>
        </a:p>
      </dgm:t>
    </dgm:pt>
    <dgm:pt modelId="{BC081EBE-72B8-BD4D-98D2-1FFDDC3015F2}">
      <dgm:prSet phldrT="[Text]"/>
      <dgm:spPr/>
      <dgm:t>
        <a:bodyPr/>
        <a:lstStyle/>
        <a:p>
          <a:r>
            <a:rPr lang="en-US"/>
            <a:t>第1段階（グループパッキング）</a:t>
          </a:r>
        </a:p>
      </dgm:t>
    </dgm:pt>
    <dgm:pt modelId="{9B4CF4B1-4B32-2F44-8C84-CBFD9DFCA7C3}" type="parTrans" cxnId="{5F304258-A8A4-4542-ABF8-27ECFEA5890D}">
      <dgm:prSet/>
      <dgm:spPr/>
      <dgm:t>
        <a:bodyPr/>
        <a:lstStyle/>
        <a:p>
          <a:endParaRPr lang="en-US"/>
        </a:p>
      </dgm:t>
    </dgm:pt>
    <dgm:pt modelId="{3326AD81-571B-DE4A-9527-BFE1F1E4040C}" type="sibTrans" cxnId="{5F304258-A8A4-4542-ABF8-27ECFEA5890D}">
      <dgm:prSet/>
      <dgm:spPr/>
      <dgm:t>
        <a:bodyPr/>
        <a:lstStyle/>
        <a:p>
          <a:endParaRPr lang="en-US"/>
        </a:p>
      </dgm:t>
    </dgm:pt>
    <dgm:pt modelId="{47294729-B47B-7F42-AD15-DE9CC8471C0A}">
      <dgm:prSet phldrT="[Text]"/>
      <dgm:spPr/>
      <dgm:t>
        <a:bodyPr/>
        <a:lstStyle/>
        <a:p>
          <a:r>
            <a:rPr lang="en-US"/>
            <a:t>第2段階（個別パッキング）</a:t>
          </a:r>
        </a:p>
      </dgm:t>
    </dgm:pt>
    <dgm:pt modelId="{ED6352A4-B256-3A4C-8E1D-BC23F5C146E9}" type="parTrans" cxnId="{EAC66C43-5AD5-AD4A-8692-4A478E810747}">
      <dgm:prSet/>
      <dgm:spPr/>
      <dgm:t>
        <a:bodyPr/>
        <a:lstStyle/>
        <a:p>
          <a:endParaRPr lang="en-US"/>
        </a:p>
      </dgm:t>
    </dgm:pt>
    <dgm:pt modelId="{432F81D3-CB8B-5E46-92FF-6A7458B8533F}" type="sibTrans" cxnId="{EAC66C43-5AD5-AD4A-8692-4A478E810747}">
      <dgm:prSet/>
      <dgm:spPr/>
      <dgm:t>
        <a:bodyPr/>
        <a:lstStyle/>
        <a:p>
          <a:endParaRPr lang="en-US"/>
        </a:p>
      </dgm:t>
    </dgm:pt>
    <dgm:pt modelId="{51DC1B37-4678-424A-8D80-5F831B42FF73}">
      <dgm:prSet phldrT="[Text]" custT="1"/>
      <dgm:spPr/>
      <dgm:t>
        <a:bodyPr/>
        <a:lstStyle/>
        <a:p>
          <a:pPr algn="l"/>
          <a:r>
            <a:rPr lang="en-US" sz="2200"/>
            <a:t>第一段階の配置場所を守りつつ車一台ずつの配置場所を決定する．</a:t>
          </a:r>
        </a:p>
      </dgm:t>
    </dgm:pt>
    <dgm:pt modelId="{99DD9E4E-8F77-CD4E-9185-A91CDB17CE31}" type="parTrans" cxnId="{4FD242E7-C729-5140-9887-2B9B046C6D4B}">
      <dgm:prSet/>
      <dgm:spPr/>
      <dgm:t>
        <a:bodyPr/>
        <a:lstStyle/>
        <a:p>
          <a:endParaRPr lang="en-US"/>
        </a:p>
      </dgm:t>
    </dgm:pt>
    <dgm:pt modelId="{D6BD4E47-738F-7740-A696-11B81B31FEBB}" type="sibTrans" cxnId="{4FD242E7-C729-5140-9887-2B9B046C6D4B}">
      <dgm:prSet/>
      <dgm:spPr/>
      <dgm:t>
        <a:bodyPr/>
        <a:lstStyle/>
        <a:p>
          <a:endParaRPr lang="en-US"/>
        </a:p>
      </dgm:t>
    </dgm:pt>
    <dgm:pt modelId="{8F5B1E0C-C6E7-D645-BD49-6549EDFD4A1F}">
      <dgm:prSet phldrT="[Text]" custT="1"/>
      <dgm:spPr/>
      <dgm:t>
        <a:bodyPr/>
        <a:lstStyle/>
        <a:p>
          <a:pPr algn="l"/>
          <a:r>
            <a:rPr lang="en-JP" sz="2200"/>
            <a:t>積み港・揚げ港が同じ車を一つのグループと見て大まかな配置場所を決定する．</a:t>
          </a:r>
          <a:endParaRPr lang="en-US" sz="2200"/>
        </a:p>
      </dgm:t>
    </dgm:pt>
    <dgm:pt modelId="{9493FADA-F610-1540-AA15-FE42F61FEB31}" type="sibTrans" cxnId="{477D6C45-68D7-B342-BC00-3B77F1A292B1}">
      <dgm:prSet/>
      <dgm:spPr/>
      <dgm:t>
        <a:bodyPr/>
        <a:lstStyle/>
        <a:p>
          <a:endParaRPr lang="en-US"/>
        </a:p>
      </dgm:t>
    </dgm:pt>
    <dgm:pt modelId="{2AF4C9C6-FA88-1D49-9E56-1E75B720E95C}" type="parTrans" cxnId="{477D6C45-68D7-B342-BC00-3B77F1A292B1}">
      <dgm:prSet/>
      <dgm:spPr/>
      <dgm:t>
        <a:bodyPr/>
        <a:lstStyle/>
        <a:p>
          <a:endParaRPr lang="en-US"/>
        </a:p>
      </dgm:t>
    </dgm:pt>
    <dgm:pt modelId="{CF975039-E081-954D-9051-74E906CFF891}" type="pres">
      <dgm:prSet presAssocID="{B68CC502-AA8E-A24D-95A3-F33799A34240}" presName="Name0" presStyleCnt="0">
        <dgm:presLayoutVars>
          <dgm:dir/>
          <dgm:animLvl val="lvl"/>
          <dgm:resizeHandles val="exact"/>
        </dgm:presLayoutVars>
      </dgm:prSet>
      <dgm:spPr/>
    </dgm:pt>
    <dgm:pt modelId="{2EE0B961-D6B8-DB43-9A68-42E38A7A4055}" type="pres">
      <dgm:prSet presAssocID="{47294729-B47B-7F42-AD15-DE9CC8471C0A}" presName="boxAndChildren" presStyleCnt="0"/>
      <dgm:spPr/>
    </dgm:pt>
    <dgm:pt modelId="{3F351878-AA16-0243-AA30-D762542506A5}" type="pres">
      <dgm:prSet presAssocID="{47294729-B47B-7F42-AD15-DE9CC8471C0A}" presName="parentTextBox" presStyleLbl="node1" presStyleIdx="0" presStyleCnt="2"/>
      <dgm:spPr/>
    </dgm:pt>
    <dgm:pt modelId="{7A31A02F-4BCA-3C47-8B55-A243997B06D9}" type="pres">
      <dgm:prSet presAssocID="{47294729-B47B-7F42-AD15-DE9CC8471C0A}" presName="entireBox" presStyleLbl="node1" presStyleIdx="0" presStyleCnt="2"/>
      <dgm:spPr/>
    </dgm:pt>
    <dgm:pt modelId="{B0D5C13E-A1E3-D048-8A0A-20C4BE7D5723}" type="pres">
      <dgm:prSet presAssocID="{47294729-B47B-7F42-AD15-DE9CC8471C0A}" presName="descendantBox" presStyleCnt="0"/>
      <dgm:spPr/>
    </dgm:pt>
    <dgm:pt modelId="{851D9678-372E-994F-938A-FEFC55284FEF}" type="pres">
      <dgm:prSet presAssocID="{51DC1B37-4678-424A-8D80-5F831B42FF73}" presName="childTextBox" presStyleLbl="fgAccFollowNode1" presStyleIdx="0" presStyleCnt="2">
        <dgm:presLayoutVars>
          <dgm:bulletEnabled val="1"/>
        </dgm:presLayoutVars>
      </dgm:prSet>
      <dgm:spPr/>
    </dgm:pt>
    <dgm:pt modelId="{FB560816-EBEC-2145-850F-6EB191F7BDE7}" type="pres">
      <dgm:prSet presAssocID="{3326AD81-571B-DE4A-9527-BFE1F1E4040C}" presName="sp" presStyleCnt="0"/>
      <dgm:spPr/>
    </dgm:pt>
    <dgm:pt modelId="{BB63ACC6-CA0F-C047-B242-A8E24337A7EF}" type="pres">
      <dgm:prSet presAssocID="{BC081EBE-72B8-BD4D-98D2-1FFDDC3015F2}" presName="arrowAndChildren" presStyleCnt="0"/>
      <dgm:spPr/>
    </dgm:pt>
    <dgm:pt modelId="{2DF016FC-F6E6-A047-8DD7-0F0304EF5D5C}" type="pres">
      <dgm:prSet presAssocID="{BC081EBE-72B8-BD4D-98D2-1FFDDC3015F2}" presName="parentTextArrow" presStyleLbl="node1" presStyleIdx="0" presStyleCnt="2"/>
      <dgm:spPr/>
    </dgm:pt>
    <dgm:pt modelId="{99C1A075-B621-7843-9162-E01277DE43AA}" type="pres">
      <dgm:prSet presAssocID="{BC081EBE-72B8-BD4D-98D2-1FFDDC3015F2}" presName="arrow" presStyleLbl="node1" presStyleIdx="1" presStyleCnt="2"/>
      <dgm:spPr/>
    </dgm:pt>
    <dgm:pt modelId="{47B58A7E-09AB-8C4C-9FA4-042A595DBC27}" type="pres">
      <dgm:prSet presAssocID="{BC081EBE-72B8-BD4D-98D2-1FFDDC3015F2}" presName="descendantArrow" presStyleCnt="0"/>
      <dgm:spPr/>
    </dgm:pt>
    <dgm:pt modelId="{22912AD0-C873-504D-8FA2-33C6F6E68DEC}" type="pres">
      <dgm:prSet presAssocID="{8F5B1E0C-C6E7-D645-BD49-6549EDFD4A1F}" presName="childTextArrow" presStyleLbl="fgAccFollowNode1" presStyleIdx="1" presStyleCnt="2">
        <dgm:presLayoutVars>
          <dgm:bulletEnabled val="1"/>
        </dgm:presLayoutVars>
      </dgm:prSet>
      <dgm:spPr/>
    </dgm:pt>
  </dgm:ptLst>
  <dgm:cxnLst>
    <dgm:cxn modelId="{F9815124-731C-B84C-BFDE-B8240D0304F6}" type="presOf" srcId="{47294729-B47B-7F42-AD15-DE9CC8471C0A}" destId="{3F351878-AA16-0243-AA30-D762542506A5}" srcOrd="0" destOrd="0" presId="urn:microsoft.com/office/officeart/2005/8/layout/process4"/>
    <dgm:cxn modelId="{921DB32A-AAEE-F646-AC0C-49D4F3C6B88F}" type="presOf" srcId="{B68CC502-AA8E-A24D-95A3-F33799A34240}" destId="{CF975039-E081-954D-9051-74E906CFF891}" srcOrd="0" destOrd="0" presId="urn:microsoft.com/office/officeart/2005/8/layout/process4"/>
    <dgm:cxn modelId="{E48CD13B-BA88-E746-9AEB-3EAFBE32AE38}" type="presOf" srcId="{8F5B1E0C-C6E7-D645-BD49-6549EDFD4A1F}" destId="{22912AD0-C873-504D-8FA2-33C6F6E68DEC}" srcOrd="0" destOrd="0" presId="urn:microsoft.com/office/officeart/2005/8/layout/process4"/>
    <dgm:cxn modelId="{EAC66C43-5AD5-AD4A-8692-4A478E810747}" srcId="{B68CC502-AA8E-A24D-95A3-F33799A34240}" destId="{47294729-B47B-7F42-AD15-DE9CC8471C0A}" srcOrd="1" destOrd="0" parTransId="{ED6352A4-B256-3A4C-8E1D-BC23F5C146E9}" sibTransId="{432F81D3-CB8B-5E46-92FF-6A7458B8533F}"/>
    <dgm:cxn modelId="{477D6C45-68D7-B342-BC00-3B77F1A292B1}" srcId="{BC081EBE-72B8-BD4D-98D2-1FFDDC3015F2}" destId="{8F5B1E0C-C6E7-D645-BD49-6549EDFD4A1F}" srcOrd="0" destOrd="0" parTransId="{2AF4C9C6-FA88-1D49-9E56-1E75B720E95C}" sibTransId="{9493FADA-F610-1540-AA15-FE42F61FEB31}"/>
    <dgm:cxn modelId="{5F304258-A8A4-4542-ABF8-27ECFEA5890D}" srcId="{B68CC502-AA8E-A24D-95A3-F33799A34240}" destId="{BC081EBE-72B8-BD4D-98D2-1FFDDC3015F2}" srcOrd="0" destOrd="0" parTransId="{9B4CF4B1-4B32-2F44-8C84-CBFD9DFCA7C3}" sibTransId="{3326AD81-571B-DE4A-9527-BFE1F1E4040C}"/>
    <dgm:cxn modelId="{4DC02367-CDC0-9846-934F-DA47C5DCA562}" type="presOf" srcId="{BC081EBE-72B8-BD4D-98D2-1FFDDC3015F2}" destId="{2DF016FC-F6E6-A047-8DD7-0F0304EF5D5C}" srcOrd="0" destOrd="0" presId="urn:microsoft.com/office/officeart/2005/8/layout/process4"/>
    <dgm:cxn modelId="{C6988CE3-000B-094F-B9AF-D179D07392E4}" type="presOf" srcId="{51DC1B37-4678-424A-8D80-5F831B42FF73}" destId="{851D9678-372E-994F-938A-FEFC55284FEF}" srcOrd="0" destOrd="0" presId="urn:microsoft.com/office/officeart/2005/8/layout/process4"/>
    <dgm:cxn modelId="{4FD242E7-C729-5140-9887-2B9B046C6D4B}" srcId="{47294729-B47B-7F42-AD15-DE9CC8471C0A}" destId="{51DC1B37-4678-424A-8D80-5F831B42FF73}" srcOrd="0" destOrd="0" parTransId="{99DD9E4E-8F77-CD4E-9185-A91CDB17CE31}" sibTransId="{D6BD4E47-738F-7740-A696-11B81B31FEBB}"/>
    <dgm:cxn modelId="{0DC8E4F0-FF31-DC4A-832B-24E02FA7EBF5}" type="presOf" srcId="{BC081EBE-72B8-BD4D-98D2-1FFDDC3015F2}" destId="{99C1A075-B621-7843-9162-E01277DE43AA}" srcOrd="1" destOrd="0" presId="urn:microsoft.com/office/officeart/2005/8/layout/process4"/>
    <dgm:cxn modelId="{529308FA-E53C-F343-8786-EE2E13D74BE9}" type="presOf" srcId="{47294729-B47B-7F42-AD15-DE9CC8471C0A}" destId="{7A31A02F-4BCA-3C47-8B55-A243997B06D9}" srcOrd="1" destOrd="0" presId="urn:microsoft.com/office/officeart/2005/8/layout/process4"/>
    <dgm:cxn modelId="{5E9443C0-7285-244A-A4F3-1BFDE844A24F}" type="presParOf" srcId="{CF975039-E081-954D-9051-74E906CFF891}" destId="{2EE0B961-D6B8-DB43-9A68-42E38A7A4055}" srcOrd="0" destOrd="0" presId="urn:microsoft.com/office/officeart/2005/8/layout/process4"/>
    <dgm:cxn modelId="{E9AC4449-46B0-AA46-9288-09DFB892C101}" type="presParOf" srcId="{2EE0B961-D6B8-DB43-9A68-42E38A7A4055}" destId="{3F351878-AA16-0243-AA30-D762542506A5}" srcOrd="0" destOrd="0" presId="urn:microsoft.com/office/officeart/2005/8/layout/process4"/>
    <dgm:cxn modelId="{0AD186EC-5837-DE4A-9DBE-C8467945BE46}" type="presParOf" srcId="{2EE0B961-D6B8-DB43-9A68-42E38A7A4055}" destId="{7A31A02F-4BCA-3C47-8B55-A243997B06D9}" srcOrd="1" destOrd="0" presId="urn:microsoft.com/office/officeart/2005/8/layout/process4"/>
    <dgm:cxn modelId="{70C07577-EA75-914B-94F5-BE74A5A7EEA2}" type="presParOf" srcId="{2EE0B961-D6B8-DB43-9A68-42E38A7A4055}" destId="{B0D5C13E-A1E3-D048-8A0A-20C4BE7D5723}" srcOrd="2" destOrd="0" presId="urn:microsoft.com/office/officeart/2005/8/layout/process4"/>
    <dgm:cxn modelId="{74AB9047-1147-764D-A5B4-B5C035143855}" type="presParOf" srcId="{B0D5C13E-A1E3-D048-8A0A-20C4BE7D5723}" destId="{851D9678-372E-994F-938A-FEFC55284FEF}" srcOrd="0" destOrd="0" presId="urn:microsoft.com/office/officeart/2005/8/layout/process4"/>
    <dgm:cxn modelId="{DDCCF276-A6EF-8544-86AA-0053343F62D5}" type="presParOf" srcId="{CF975039-E081-954D-9051-74E906CFF891}" destId="{FB560816-EBEC-2145-850F-6EB191F7BDE7}" srcOrd="1" destOrd="0" presId="urn:microsoft.com/office/officeart/2005/8/layout/process4"/>
    <dgm:cxn modelId="{7057A78F-658B-0841-8E0C-2965FAF444D1}" type="presParOf" srcId="{CF975039-E081-954D-9051-74E906CFF891}" destId="{BB63ACC6-CA0F-C047-B242-A8E24337A7EF}" srcOrd="2" destOrd="0" presId="urn:microsoft.com/office/officeart/2005/8/layout/process4"/>
    <dgm:cxn modelId="{403AD437-0342-F94A-90EB-ABC1ACE5A1EC}" type="presParOf" srcId="{BB63ACC6-CA0F-C047-B242-A8E24337A7EF}" destId="{2DF016FC-F6E6-A047-8DD7-0F0304EF5D5C}" srcOrd="0" destOrd="0" presId="urn:microsoft.com/office/officeart/2005/8/layout/process4"/>
    <dgm:cxn modelId="{628A2ABA-73A1-2346-A2E9-C62D30B84AD9}" type="presParOf" srcId="{BB63ACC6-CA0F-C047-B242-A8E24337A7EF}" destId="{99C1A075-B621-7843-9162-E01277DE43AA}" srcOrd="1" destOrd="0" presId="urn:microsoft.com/office/officeart/2005/8/layout/process4"/>
    <dgm:cxn modelId="{CF5C2C81-61B5-F04B-89C4-5EFB9390F422}" type="presParOf" srcId="{BB63ACC6-CA0F-C047-B242-A8E24337A7EF}" destId="{47B58A7E-09AB-8C4C-9FA4-042A595DBC27}" srcOrd="2" destOrd="0" presId="urn:microsoft.com/office/officeart/2005/8/layout/process4"/>
    <dgm:cxn modelId="{0ADC2D9F-3E63-134A-BE77-4CE25944FDA8}" type="presParOf" srcId="{47B58A7E-09AB-8C4C-9FA4-042A595DBC27}" destId="{22912AD0-C873-504D-8FA2-33C6F6E68DEC}"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31A02F-4BCA-3C47-8B55-A243997B06D9}">
      <dsp:nvSpPr>
        <dsp:cNvPr id="0" name=""/>
        <dsp:cNvSpPr/>
      </dsp:nvSpPr>
      <dsp:spPr>
        <a:xfrm>
          <a:off x="0" y="2452062"/>
          <a:ext cx="10515600" cy="1608818"/>
        </a:xfrm>
        <a:prstGeom prst="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06248" tIns="206248" rIns="206248" bIns="206248" numCol="1" spcCol="1270" anchor="ctr" anchorCtr="0">
          <a:noAutofit/>
        </a:bodyPr>
        <a:lstStyle/>
        <a:p>
          <a:pPr marL="0" lvl="0" indent="0" algn="ctr" defTabSz="1289050">
            <a:lnSpc>
              <a:spcPct val="90000"/>
            </a:lnSpc>
            <a:spcBef>
              <a:spcPct val="0"/>
            </a:spcBef>
            <a:spcAft>
              <a:spcPct val="35000"/>
            </a:spcAft>
            <a:buNone/>
          </a:pPr>
          <a:r>
            <a:rPr lang="en-US" sz="2900" kern="1200"/>
            <a:t>第2段階（個別パッキング）</a:t>
          </a:r>
        </a:p>
      </dsp:txBody>
      <dsp:txXfrm>
        <a:off x="0" y="2452062"/>
        <a:ext cx="10515600" cy="868761"/>
      </dsp:txXfrm>
    </dsp:sp>
    <dsp:sp modelId="{851D9678-372E-994F-938A-FEFC55284FEF}">
      <dsp:nvSpPr>
        <dsp:cNvPr id="0" name=""/>
        <dsp:cNvSpPr/>
      </dsp:nvSpPr>
      <dsp:spPr>
        <a:xfrm>
          <a:off x="0" y="3288648"/>
          <a:ext cx="10515600" cy="740056"/>
        </a:xfrm>
        <a:prstGeom prst="rect">
          <a:avLst/>
        </a:prstGeom>
        <a:solidFill>
          <a:schemeClr val="accent5">
            <a:alpha val="90000"/>
            <a:tint val="40000"/>
            <a:hueOff val="0"/>
            <a:satOff val="0"/>
            <a:lumOff val="0"/>
            <a:alphaOff val="0"/>
          </a:schemeClr>
        </a:solidFill>
        <a:ln w="12700" cap="flat" cmpd="sng" algn="ctr">
          <a:solidFill>
            <a:schemeClr val="accent5">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6464" tIns="27940" rIns="156464" bIns="27940" numCol="1" spcCol="1270" anchor="ctr" anchorCtr="0">
          <a:noAutofit/>
        </a:bodyPr>
        <a:lstStyle/>
        <a:p>
          <a:pPr marL="0" lvl="0" indent="0" algn="l" defTabSz="977900">
            <a:lnSpc>
              <a:spcPct val="90000"/>
            </a:lnSpc>
            <a:spcBef>
              <a:spcPct val="0"/>
            </a:spcBef>
            <a:spcAft>
              <a:spcPct val="35000"/>
            </a:spcAft>
            <a:buNone/>
          </a:pPr>
          <a:r>
            <a:rPr lang="en-US" sz="2200" kern="1200"/>
            <a:t>第一段階の配置場所を守りつつ車一台ずつの配置場所を決定する．</a:t>
          </a:r>
        </a:p>
      </dsp:txBody>
      <dsp:txXfrm>
        <a:off x="0" y="3288648"/>
        <a:ext cx="10515600" cy="740056"/>
      </dsp:txXfrm>
    </dsp:sp>
    <dsp:sp modelId="{99C1A075-B621-7843-9162-E01277DE43AA}">
      <dsp:nvSpPr>
        <dsp:cNvPr id="0" name=""/>
        <dsp:cNvSpPr/>
      </dsp:nvSpPr>
      <dsp:spPr>
        <a:xfrm rot="10800000">
          <a:off x="0" y="1831"/>
          <a:ext cx="10515600" cy="2474362"/>
        </a:xfrm>
        <a:prstGeom prst="upArrowCallou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06248" tIns="206248" rIns="206248" bIns="206248" numCol="1" spcCol="1270" anchor="ctr" anchorCtr="0">
          <a:noAutofit/>
        </a:bodyPr>
        <a:lstStyle/>
        <a:p>
          <a:pPr marL="0" lvl="0" indent="0" algn="ctr" defTabSz="1289050">
            <a:lnSpc>
              <a:spcPct val="90000"/>
            </a:lnSpc>
            <a:spcBef>
              <a:spcPct val="0"/>
            </a:spcBef>
            <a:spcAft>
              <a:spcPct val="35000"/>
            </a:spcAft>
            <a:buNone/>
          </a:pPr>
          <a:r>
            <a:rPr lang="en-US" sz="2900" kern="1200"/>
            <a:t>第1段階（グループパッキング）</a:t>
          </a:r>
        </a:p>
      </dsp:txBody>
      <dsp:txXfrm rot="-10800000">
        <a:off x="0" y="1831"/>
        <a:ext cx="10515600" cy="868501"/>
      </dsp:txXfrm>
    </dsp:sp>
    <dsp:sp modelId="{22912AD0-C873-504D-8FA2-33C6F6E68DEC}">
      <dsp:nvSpPr>
        <dsp:cNvPr id="0" name=""/>
        <dsp:cNvSpPr/>
      </dsp:nvSpPr>
      <dsp:spPr>
        <a:xfrm>
          <a:off x="0" y="870333"/>
          <a:ext cx="10515600" cy="739834"/>
        </a:xfrm>
        <a:prstGeom prst="rect">
          <a:avLst/>
        </a:prstGeom>
        <a:solidFill>
          <a:schemeClr val="accent5">
            <a:alpha val="90000"/>
            <a:tint val="40000"/>
            <a:hueOff val="0"/>
            <a:satOff val="0"/>
            <a:lumOff val="0"/>
            <a:alphaOff val="0"/>
          </a:schemeClr>
        </a:solidFill>
        <a:ln w="12700" cap="flat" cmpd="sng" algn="ctr">
          <a:solidFill>
            <a:schemeClr val="accent5">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6464" tIns="27940" rIns="156464" bIns="27940" numCol="1" spcCol="1270" anchor="ctr" anchorCtr="0">
          <a:noAutofit/>
        </a:bodyPr>
        <a:lstStyle/>
        <a:p>
          <a:pPr marL="0" lvl="0" indent="0" algn="l" defTabSz="977900">
            <a:lnSpc>
              <a:spcPct val="90000"/>
            </a:lnSpc>
            <a:spcBef>
              <a:spcPct val="0"/>
            </a:spcBef>
            <a:spcAft>
              <a:spcPct val="35000"/>
            </a:spcAft>
            <a:buNone/>
          </a:pPr>
          <a:r>
            <a:rPr lang="en-JP" sz="2200" kern="1200"/>
            <a:t>積み港・揚げ港が同じ車を一つのグループと見て大まかな配置場所を決定する．</a:t>
          </a:r>
          <a:endParaRPr lang="en-US" sz="2200" kern="1200"/>
        </a:p>
      </dsp:txBody>
      <dsp:txXfrm>
        <a:off x="0" y="870333"/>
        <a:ext cx="10515600" cy="739834"/>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JP"/>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BF07A8-7391-8B43-8C84-2499A9AA8ED9}" type="datetimeFigureOut">
              <a:t>2022/01/20</a:t>
            </a:fld>
            <a:endParaRPr lang="en-JP"/>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JP"/>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P"/>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JP"/>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319A4F-25AA-F940-B345-F57E77B4FE14}" type="slidenum">
              <a:t>‹#›</a:t>
            </a:fld>
            <a:endParaRPr lang="en-JP"/>
          </a:p>
        </p:txBody>
      </p:sp>
    </p:spTree>
    <p:extLst>
      <p:ext uri="{BB962C8B-B14F-4D97-AF65-F5344CB8AC3E}">
        <p14:creationId xmlns:p14="http://schemas.microsoft.com/office/powerpoint/2010/main" val="31258096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JP"/>
          </a:p>
        </p:txBody>
      </p:sp>
      <p:sp>
        <p:nvSpPr>
          <p:cNvPr id="4" name="Slide Number Placeholder 3"/>
          <p:cNvSpPr>
            <a:spLocks noGrp="1"/>
          </p:cNvSpPr>
          <p:nvPr>
            <p:ph type="sldNum" sz="quarter" idx="5"/>
          </p:nvPr>
        </p:nvSpPr>
        <p:spPr/>
        <p:txBody>
          <a:bodyPr/>
          <a:lstStyle/>
          <a:p>
            <a:fld id="{B8319A4F-25AA-F940-B345-F57E77B4FE14}" type="slidenum">
              <a:t>5</a:t>
            </a:fld>
            <a:endParaRPr lang="en-JP"/>
          </a:p>
        </p:txBody>
      </p:sp>
    </p:spTree>
    <p:extLst>
      <p:ext uri="{BB962C8B-B14F-4D97-AF65-F5344CB8AC3E}">
        <p14:creationId xmlns:p14="http://schemas.microsoft.com/office/powerpoint/2010/main" val="9088465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AAA0B583-82BE-8C47-A302-7765DDE449F7}" type="datetime1">
              <a:t>2022/01/20</a:t>
            </a:fld>
            <a:endParaRPr lang="en-JP"/>
          </a:p>
        </p:txBody>
      </p:sp>
      <p:sp>
        <p:nvSpPr>
          <p:cNvPr id="5" name="Footer Placeholder 4"/>
          <p:cNvSpPr>
            <a:spLocks noGrp="1"/>
          </p:cNvSpPr>
          <p:nvPr>
            <p:ph type="ftr" sz="quarter" idx="11"/>
          </p:nvPr>
        </p:nvSpPr>
        <p:spPr/>
        <p:txBody>
          <a:bodyPr/>
          <a:lstStyle/>
          <a:p>
            <a:endParaRPr lang="en-JP"/>
          </a:p>
        </p:txBody>
      </p:sp>
      <p:sp>
        <p:nvSpPr>
          <p:cNvPr id="6" name="Slide Number Placeholder 5"/>
          <p:cNvSpPr>
            <a:spLocks noGrp="1"/>
          </p:cNvSpPr>
          <p:nvPr>
            <p:ph type="sldNum" sz="quarter" idx="12"/>
          </p:nvPr>
        </p:nvSpPr>
        <p:spPr/>
        <p:txBody>
          <a:bodyPr/>
          <a:lstStyle/>
          <a:p>
            <a:fld id="{A15909B6-B37A-2F40-8E50-BD3B90D17A7A}" type="slidenum">
              <a:t>‹#›</a:t>
            </a:fld>
            <a:endParaRPr lang="en-JP"/>
          </a:p>
        </p:txBody>
      </p:sp>
    </p:spTree>
    <p:extLst>
      <p:ext uri="{BB962C8B-B14F-4D97-AF65-F5344CB8AC3E}">
        <p14:creationId xmlns:p14="http://schemas.microsoft.com/office/powerpoint/2010/main" val="34030744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6589C49D-9FC0-3C4E-BAC6-B72DBEC84219}" type="datetime1">
              <a:t>2022/01/20</a:t>
            </a:fld>
            <a:endParaRPr lang="en-JP"/>
          </a:p>
        </p:txBody>
      </p:sp>
      <p:sp>
        <p:nvSpPr>
          <p:cNvPr id="5" name="Footer Placeholder 4"/>
          <p:cNvSpPr>
            <a:spLocks noGrp="1"/>
          </p:cNvSpPr>
          <p:nvPr>
            <p:ph type="ftr" sz="quarter" idx="11"/>
          </p:nvPr>
        </p:nvSpPr>
        <p:spPr/>
        <p:txBody>
          <a:bodyPr/>
          <a:lstStyle/>
          <a:p>
            <a:endParaRPr lang="en-JP"/>
          </a:p>
        </p:txBody>
      </p:sp>
      <p:sp>
        <p:nvSpPr>
          <p:cNvPr id="6" name="Slide Number Placeholder 5"/>
          <p:cNvSpPr>
            <a:spLocks noGrp="1"/>
          </p:cNvSpPr>
          <p:nvPr>
            <p:ph type="sldNum" sz="quarter" idx="12"/>
          </p:nvPr>
        </p:nvSpPr>
        <p:spPr/>
        <p:txBody>
          <a:bodyPr/>
          <a:lstStyle/>
          <a:p>
            <a:fld id="{A15909B6-B37A-2F40-8E50-BD3B90D17A7A}" type="slidenum">
              <a:t>‹#›</a:t>
            </a:fld>
            <a:endParaRPr lang="en-JP"/>
          </a:p>
        </p:txBody>
      </p:sp>
    </p:spTree>
    <p:extLst>
      <p:ext uri="{BB962C8B-B14F-4D97-AF65-F5344CB8AC3E}">
        <p14:creationId xmlns:p14="http://schemas.microsoft.com/office/powerpoint/2010/main" val="4167881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F5F35AB-255E-914B-A0D7-BEAB98AEE7F0}" type="datetime1">
              <a:t>2022/01/20</a:t>
            </a:fld>
            <a:endParaRPr lang="en-JP"/>
          </a:p>
        </p:txBody>
      </p:sp>
      <p:sp>
        <p:nvSpPr>
          <p:cNvPr id="5" name="Footer Placeholder 4"/>
          <p:cNvSpPr>
            <a:spLocks noGrp="1"/>
          </p:cNvSpPr>
          <p:nvPr>
            <p:ph type="ftr" sz="quarter" idx="11"/>
          </p:nvPr>
        </p:nvSpPr>
        <p:spPr/>
        <p:txBody>
          <a:bodyPr/>
          <a:lstStyle/>
          <a:p>
            <a:endParaRPr lang="en-JP"/>
          </a:p>
        </p:txBody>
      </p:sp>
      <p:sp>
        <p:nvSpPr>
          <p:cNvPr id="6" name="Slide Number Placeholder 5"/>
          <p:cNvSpPr>
            <a:spLocks noGrp="1"/>
          </p:cNvSpPr>
          <p:nvPr>
            <p:ph type="sldNum" sz="quarter" idx="12"/>
          </p:nvPr>
        </p:nvSpPr>
        <p:spPr/>
        <p:txBody>
          <a:bodyPr/>
          <a:lstStyle/>
          <a:p>
            <a:fld id="{A15909B6-B37A-2F40-8E50-BD3B90D17A7A}" type="slidenum">
              <a:t>‹#›</a:t>
            </a:fld>
            <a:endParaRPr lang="en-JP"/>
          </a:p>
        </p:txBody>
      </p:sp>
    </p:spTree>
    <p:extLst>
      <p:ext uri="{BB962C8B-B14F-4D97-AF65-F5344CB8AC3E}">
        <p14:creationId xmlns:p14="http://schemas.microsoft.com/office/powerpoint/2010/main" val="13751453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BFC5C50-A125-3744-9EE3-197DAE40121F}" type="datetime1">
              <a:t>2022/01/20</a:t>
            </a:fld>
            <a:endParaRPr lang="en-JP"/>
          </a:p>
        </p:txBody>
      </p:sp>
      <p:sp>
        <p:nvSpPr>
          <p:cNvPr id="5" name="Footer Placeholder 4"/>
          <p:cNvSpPr>
            <a:spLocks noGrp="1"/>
          </p:cNvSpPr>
          <p:nvPr>
            <p:ph type="ftr" sz="quarter" idx="11"/>
          </p:nvPr>
        </p:nvSpPr>
        <p:spPr/>
        <p:txBody>
          <a:bodyPr/>
          <a:lstStyle/>
          <a:p>
            <a:endParaRPr lang="en-JP"/>
          </a:p>
        </p:txBody>
      </p:sp>
      <p:sp>
        <p:nvSpPr>
          <p:cNvPr id="6" name="Slide Number Placeholder 5"/>
          <p:cNvSpPr>
            <a:spLocks noGrp="1"/>
          </p:cNvSpPr>
          <p:nvPr>
            <p:ph type="sldNum" sz="quarter" idx="12"/>
          </p:nvPr>
        </p:nvSpPr>
        <p:spPr/>
        <p:txBody>
          <a:bodyPr/>
          <a:lstStyle/>
          <a:p>
            <a:fld id="{A15909B6-B37A-2F40-8E50-BD3B90D17A7A}" type="slidenum">
              <a:t>‹#›</a:t>
            </a:fld>
            <a:endParaRPr lang="en-JP"/>
          </a:p>
        </p:txBody>
      </p:sp>
    </p:spTree>
    <p:extLst>
      <p:ext uri="{BB962C8B-B14F-4D97-AF65-F5344CB8AC3E}">
        <p14:creationId xmlns:p14="http://schemas.microsoft.com/office/powerpoint/2010/main" val="39479666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364FA97B-54A5-1348-994B-DEFCE438AD33}" type="datetime1">
              <a:t>2022/01/20</a:t>
            </a:fld>
            <a:endParaRPr lang="en-JP"/>
          </a:p>
        </p:txBody>
      </p:sp>
      <p:sp>
        <p:nvSpPr>
          <p:cNvPr id="5" name="Footer Placeholder 4"/>
          <p:cNvSpPr>
            <a:spLocks noGrp="1"/>
          </p:cNvSpPr>
          <p:nvPr>
            <p:ph type="ftr" sz="quarter" idx="11"/>
          </p:nvPr>
        </p:nvSpPr>
        <p:spPr/>
        <p:txBody>
          <a:bodyPr/>
          <a:lstStyle/>
          <a:p>
            <a:endParaRPr lang="en-JP"/>
          </a:p>
        </p:txBody>
      </p:sp>
      <p:sp>
        <p:nvSpPr>
          <p:cNvPr id="6" name="Slide Number Placeholder 5"/>
          <p:cNvSpPr>
            <a:spLocks noGrp="1"/>
          </p:cNvSpPr>
          <p:nvPr>
            <p:ph type="sldNum" sz="quarter" idx="12"/>
          </p:nvPr>
        </p:nvSpPr>
        <p:spPr/>
        <p:txBody>
          <a:bodyPr/>
          <a:lstStyle/>
          <a:p>
            <a:fld id="{A15909B6-B37A-2F40-8E50-BD3B90D17A7A}" type="slidenum">
              <a:t>‹#›</a:t>
            </a:fld>
            <a:endParaRPr lang="en-JP"/>
          </a:p>
        </p:txBody>
      </p:sp>
    </p:spTree>
    <p:extLst>
      <p:ext uri="{BB962C8B-B14F-4D97-AF65-F5344CB8AC3E}">
        <p14:creationId xmlns:p14="http://schemas.microsoft.com/office/powerpoint/2010/main" val="1778123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05D6CE52-B223-624D-BBC8-D07D0B89A40F}" type="datetime1">
              <a:t>2022/01/20</a:t>
            </a:fld>
            <a:endParaRPr lang="en-JP"/>
          </a:p>
        </p:txBody>
      </p:sp>
      <p:sp>
        <p:nvSpPr>
          <p:cNvPr id="6" name="Footer Placeholder 5"/>
          <p:cNvSpPr>
            <a:spLocks noGrp="1"/>
          </p:cNvSpPr>
          <p:nvPr>
            <p:ph type="ftr" sz="quarter" idx="11"/>
          </p:nvPr>
        </p:nvSpPr>
        <p:spPr/>
        <p:txBody>
          <a:bodyPr/>
          <a:lstStyle/>
          <a:p>
            <a:endParaRPr lang="en-JP"/>
          </a:p>
        </p:txBody>
      </p:sp>
      <p:sp>
        <p:nvSpPr>
          <p:cNvPr id="7" name="Slide Number Placeholder 6"/>
          <p:cNvSpPr>
            <a:spLocks noGrp="1"/>
          </p:cNvSpPr>
          <p:nvPr>
            <p:ph type="sldNum" sz="quarter" idx="12"/>
          </p:nvPr>
        </p:nvSpPr>
        <p:spPr/>
        <p:txBody>
          <a:bodyPr/>
          <a:lstStyle/>
          <a:p>
            <a:fld id="{A15909B6-B37A-2F40-8E50-BD3B90D17A7A}" type="slidenum">
              <a:t>‹#›</a:t>
            </a:fld>
            <a:endParaRPr lang="en-JP"/>
          </a:p>
        </p:txBody>
      </p:sp>
    </p:spTree>
    <p:extLst>
      <p:ext uri="{BB962C8B-B14F-4D97-AF65-F5344CB8AC3E}">
        <p14:creationId xmlns:p14="http://schemas.microsoft.com/office/powerpoint/2010/main" val="19507142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5BB6648-2FEC-CF46-86BB-552D8FDF04B2}" type="datetime1">
              <a:t>2022/01/20</a:t>
            </a:fld>
            <a:endParaRPr lang="en-JP"/>
          </a:p>
        </p:txBody>
      </p:sp>
      <p:sp>
        <p:nvSpPr>
          <p:cNvPr id="8" name="Footer Placeholder 7"/>
          <p:cNvSpPr>
            <a:spLocks noGrp="1"/>
          </p:cNvSpPr>
          <p:nvPr>
            <p:ph type="ftr" sz="quarter" idx="11"/>
          </p:nvPr>
        </p:nvSpPr>
        <p:spPr/>
        <p:txBody>
          <a:bodyPr/>
          <a:lstStyle/>
          <a:p>
            <a:endParaRPr lang="en-JP"/>
          </a:p>
        </p:txBody>
      </p:sp>
      <p:sp>
        <p:nvSpPr>
          <p:cNvPr id="9" name="Slide Number Placeholder 8"/>
          <p:cNvSpPr>
            <a:spLocks noGrp="1"/>
          </p:cNvSpPr>
          <p:nvPr>
            <p:ph type="sldNum" sz="quarter" idx="12"/>
          </p:nvPr>
        </p:nvSpPr>
        <p:spPr/>
        <p:txBody>
          <a:bodyPr/>
          <a:lstStyle/>
          <a:p>
            <a:fld id="{A15909B6-B37A-2F40-8E50-BD3B90D17A7A}" type="slidenum">
              <a:t>‹#›</a:t>
            </a:fld>
            <a:endParaRPr lang="en-JP"/>
          </a:p>
        </p:txBody>
      </p:sp>
    </p:spTree>
    <p:extLst>
      <p:ext uri="{BB962C8B-B14F-4D97-AF65-F5344CB8AC3E}">
        <p14:creationId xmlns:p14="http://schemas.microsoft.com/office/powerpoint/2010/main" val="29615108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EDEB0A3B-AF46-0F46-B8D6-8977AB47B0E9}" type="datetime1">
              <a:t>2022/01/20</a:t>
            </a:fld>
            <a:endParaRPr lang="en-JP"/>
          </a:p>
        </p:txBody>
      </p:sp>
      <p:sp>
        <p:nvSpPr>
          <p:cNvPr id="4" name="Footer Placeholder 3"/>
          <p:cNvSpPr>
            <a:spLocks noGrp="1"/>
          </p:cNvSpPr>
          <p:nvPr>
            <p:ph type="ftr" sz="quarter" idx="11"/>
          </p:nvPr>
        </p:nvSpPr>
        <p:spPr/>
        <p:txBody>
          <a:bodyPr/>
          <a:lstStyle/>
          <a:p>
            <a:endParaRPr lang="en-JP"/>
          </a:p>
        </p:txBody>
      </p:sp>
      <p:sp>
        <p:nvSpPr>
          <p:cNvPr id="5" name="Slide Number Placeholder 4"/>
          <p:cNvSpPr>
            <a:spLocks noGrp="1"/>
          </p:cNvSpPr>
          <p:nvPr>
            <p:ph type="sldNum" sz="quarter" idx="12"/>
          </p:nvPr>
        </p:nvSpPr>
        <p:spPr/>
        <p:txBody>
          <a:bodyPr/>
          <a:lstStyle/>
          <a:p>
            <a:fld id="{A15909B6-B37A-2F40-8E50-BD3B90D17A7A}" type="slidenum">
              <a:t>‹#›</a:t>
            </a:fld>
            <a:endParaRPr lang="en-JP"/>
          </a:p>
        </p:txBody>
      </p:sp>
    </p:spTree>
    <p:extLst>
      <p:ext uri="{BB962C8B-B14F-4D97-AF65-F5344CB8AC3E}">
        <p14:creationId xmlns:p14="http://schemas.microsoft.com/office/powerpoint/2010/main" val="564170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9A0D36-7F71-9D4E-984B-A30FC616AF51}" type="datetime1">
              <a:t>2022/01/20</a:t>
            </a:fld>
            <a:endParaRPr lang="en-JP"/>
          </a:p>
        </p:txBody>
      </p:sp>
      <p:sp>
        <p:nvSpPr>
          <p:cNvPr id="3" name="Footer Placeholder 2"/>
          <p:cNvSpPr>
            <a:spLocks noGrp="1"/>
          </p:cNvSpPr>
          <p:nvPr>
            <p:ph type="ftr" sz="quarter" idx="11"/>
          </p:nvPr>
        </p:nvSpPr>
        <p:spPr/>
        <p:txBody>
          <a:bodyPr/>
          <a:lstStyle/>
          <a:p>
            <a:endParaRPr lang="en-JP"/>
          </a:p>
        </p:txBody>
      </p:sp>
      <p:sp>
        <p:nvSpPr>
          <p:cNvPr id="4" name="Slide Number Placeholder 3"/>
          <p:cNvSpPr>
            <a:spLocks noGrp="1"/>
          </p:cNvSpPr>
          <p:nvPr>
            <p:ph type="sldNum" sz="quarter" idx="12"/>
          </p:nvPr>
        </p:nvSpPr>
        <p:spPr/>
        <p:txBody>
          <a:bodyPr/>
          <a:lstStyle/>
          <a:p>
            <a:fld id="{A15909B6-B37A-2F40-8E50-BD3B90D17A7A}" type="slidenum">
              <a:t>‹#›</a:t>
            </a:fld>
            <a:endParaRPr lang="en-JP"/>
          </a:p>
        </p:txBody>
      </p:sp>
    </p:spTree>
    <p:extLst>
      <p:ext uri="{BB962C8B-B14F-4D97-AF65-F5344CB8AC3E}">
        <p14:creationId xmlns:p14="http://schemas.microsoft.com/office/powerpoint/2010/main" val="27420732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9369E420-ECE9-BD4B-B403-A78156A4AB54}" type="datetime1">
              <a:t>2022/01/20</a:t>
            </a:fld>
            <a:endParaRPr lang="en-JP"/>
          </a:p>
        </p:txBody>
      </p:sp>
      <p:sp>
        <p:nvSpPr>
          <p:cNvPr id="6" name="Footer Placeholder 5"/>
          <p:cNvSpPr>
            <a:spLocks noGrp="1"/>
          </p:cNvSpPr>
          <p:nvPr>
            <p:ph type="ftr" sz="quarter" idx="11"/>
          </p:nvPr>
        </p:nvSpPr>
        <p:spPr/>
        <p:txBody>
          <a:bodyPr/>
          <a:lstStyle/>
          <a:p>
            <a:endParaRPr lang="en-JP"/>
          </a:p>
        </p:txBody>
      </p:sp>
      <p:sp>
        <p:nvSpPr>
          <p:cNvPr id="7" name="Slide Number Placeholder 6"/>
          <p:cNvSpPr>
            <a:spLocks noGrp="1"/>
          </p:cNvSpPr>
          <p:nvPr>
            <p:ph type="sldNum" sz="quarter" idx="12"/>
          </p:nvPr>
        </p:nvSpPr>
        <p:spPr/>
        <p:txBody>
          <a:bodyPr/>
          <a:lstStyle/>
          <a:p>
            <a:fld id="{A15909B6-B37A-2F40-8E50-BD3B90D17A7A}" type="slidenum">
              <a:t>‹#›</a:t>
            </a:fld>
            <a:endParaRPr lang="en-JP"/>
          </a:p>
        </p:txBody>
      </p:sp>
    </p:spTree>
    <p:extLst>
      <p:ext uri="{BB962C8B-B14F-4D97-AF65-F5344CB8AC3E}">
        <p14:creationId xmlns:p14="http://schemas.microsoft.com/office/powerpoint/2010/main" val="40606405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37EF7CDE-28FC-084D-9FB4-3B81011EBD84}" type="datetime1">
              <a:t>2022/01/20</a:t>
            </a:fld>
            <a:endParaRPr lang="en-JP"/>
          </a:p>
        </p:txBody>
      </p:sp>
      <p:sp>
        <p:nvSpPr>
          <p:cNvPr id="6" name="Footer Placeholder 5"/>
          <p:cNvSpPr>
            <a:spLocks noGrp="1"/>
          </p:cNvSpPr>
          <p:nvPr>
            <p:ph type="ftr" sz="quarter" idx="11"/>
          </p:nvPr>
        </p:nvSpPr>
        <p:spPr/>
        <p:txBody>
          <a:bodyPr/>
          <a:lstStyle/>
          <a:p>
            <a:endParaRPr lang="en-JP"/>
          </a:p>
        </p:txBody>
      </p:sp>
      <p:sp>
        <p:nvSpPr>
          <p:cNvPr id="7" name="Slide Number Placeholder 6"/>
          <p:cNvSpPr>
            <a:spLocks noGrp="1"/>
          </p:cNvSpPr>
          <p:nvPr>
            <p:ph type="sldNum" sz="quarter" idx="12"/>
          </p:nvPr>
        </p:nvSpPr>
        <p:spPr/>
        <p:txBody>
          <a:bodyPr/>
          <a:lstStyle/>
          <a:p>
            <a:fld id="{A15909B6-B37A-2F40-8E50-BD3B90D17A7A}" type="slidenum">
              <a:t>‹#›</a:t>
            </a:fld>
            <a:endParaRPr lang="en-JP"/>
          </a:p>
        </p:txBody>
      </p:sp>
    </p:spTree>
    <p:extLst>
      <p:ext uri="{BB962C8B-B14F-4D97-AF65-F5344CB8AC3E}">
        <p14:creationId xmlns:p14="http://schemas.microsoft.com/office/powerpoint/2010/main" val="39250492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FABCBB-C0B5-684D-80B0-B81DEB864A91}" type="datetime1">
              <a:t>2022/01/20</a:t>
            </a:fld>
            <a:endParaRPr lang="en-JP"/>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JP"/>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5909B6-B37A-2F40-8E50-BD3B90D17A7A}" type="slidenum">
              <a:t>‹#›</a:t>
            </a:fld>
            <a:endParaRPr lang="en-JP"/>
          </a:p>
        </p:txBody>
      </p:sp>
    </p:spTree>
    <p:extLst>
      <p:ext uri="{BB962C8B-B14F-4D97-AF65-F5344CB8AC3E}">
        <p14:creationId xmlns:p14="http://schemas.microsoft.com/office/powerpoint/2010/main" val="233584316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07ACA-9F69-C243-A9D4-53EF9DAC36DD}"/>
              </a:ext>
            </a:extLst>
          </p:cNvPr>
          <p:cNvSpPr>
            <a:spLocks noGrp="1"/>
          </p:cNvSpPr>
          <p:nvPr>
            <p:ph type="ctrTitle"/>
          </p:nvPr>
        </p:nvSpPr>
        <p:spPr/>
        <p:txBody>
          <a:bodyPr/>
          <a:lstStyle/>
          <a:p>
            <a:r>
              <a:rPr lang="en-JP"/>
              <a:t>0121結果レビュー</a:t>
            </a:r>
          </a:p>
        </p:txBody>
      </p:sp>
      <p:sp>
        <p:nvSpPr>
          <p:cNvPr id="3" name="Subtitle 2">
            <a:extLst>
              <a:ext uri="{FF2B5EF4-FFF2-40B4-BE49-F238E27FC236}">
                <a16:creationId xmlns:a16="http://schemas.microsoft.com/office/drawing/2014/main" id="{528FED07-516B-674E-81D8-FF97D6AEDA56}"/>
              </a:ext>
            </a:extLst>
          </p:cNvPr>
          <p:cNvSpPr>
            <a:spLocks noGrp="1"/>
          </p:cNvSpPr>
          <p:nvPr>
            <p:ph type="subTitle" idx="1"/>
          </p:nvPr>
        </p:nvSpPr>
        <p:spPr/>
        <p:txBody>
          <a:bodyPr/>
          <a:lstStyle/>
          <a:p>
            <a:pPr algn="r"/>
            <a:r>
              <a:rPr lang="en-JP"/>
              <a:t>名古屋大学 柳浦研究室 B4 黒須諒</a:t>
            </a:r>
          </a:p>
          <a:p>
            <a:endParaRPr lang="en-JP"/>
          </a:p>
        </p:txBody>
      </p:sp>
      <p:sp>
        <p:nvSpPr>
          <p:cNvPr id="4" name="Slide Number Placeholder 3">
            <a:extLst>
              <a:ext uri="{FF2B5EF4-FFF2-40B4-BE49-F238E27FC236}">
                <a16:creationId xmlns:a16="http://schemas.microsoft.com/office/drawing/2014/main" id="{1C9BD925-699E-8142-A420-04DD1947E5A5}"/>
              </a:ext>
            </a:extLst>
          </p:cNvPr>
          <p:cNvSpPr>
            <a:spLocks noGrp="1"/>
          </p:cNvSpPr>
          <p:nvPr>
            <p:ph type="sldNum" sz="quarter" idx="12"/>
          </p:nvPr>
        </p:nvSpPr>
        <p:spPr/>
        <p:txBody>
          <a:bodyPr/>
          <a:lstStyle/>
          <a:p>
            <a:fld id="{A15909B6-B37A-2F40-8E50-BD3B90D17A7A}" type="slidenum">
              <a:t>1</a:t>
            </a:fld>
            <a:endParaRPr lang="en-JP"/>
          </a:p>
        </p:txBody>
      </p:sp>
    </p:spTree>
    <p:extLst>
      <p:ext uri="{BB962C8B-B14F-4D97-AF65-F5344CB8AC3E}">
        <p14:creationId xmlns:p14="http://schemas.microsoft.com/office/powerpoint/2010/main" val="23571960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590F9-96D9-2647-A054-F644FF0E1436}"/>
              </a:ext>
            </a:extLst>
          </p:cNvPr>
          <p:cNvSpPr>
            <a:spLocks noGrp="1"/>
          </p:cNvSpPr>
          <p:nvPr>
            <p:ph type="title"/>
          </p:nvPr>
        </p:nvSpPr>
        <p:spPr/>
        <p:txBody>
          <a:bodyPr/>
          <a:lstStyle/>
          <a:p>
            <a:r>
              <a:rPr lang="en-JP"/>
              <a:t>3．実行結果と実際のプランとの比較</a:t>
            </a:r>
          </a:p>
        </p:txBody>
      </p:sp>
      <p:sp>
        <p:nvSpPr>
          <p:cNvPr id="3" name="Content Placeholder 2">
            <a:extLst>
              <a:ext uri="{FF2B5EF4-FFF2-40B4-BE49-F238E27FC236}">
                <a16:creationId xmlns:a16="http://schemas.microsoft.com/office/drawing/2014/main" id="{23A5162E-D12D-3C4B-A00B-1A62B424F390}"/>
              </a:ext>
            </a:extLst>
          </p:cNvPr>
          <p:cNvSpPr>
            <a:spLocks noGrp="1"/>
          </p:cNvSpPr>
          <p:nvPr>
            <p:ph idx="1"/>
          </p:nvPr>
        </p:nvSpPr>
        <p:spPr/>
        <p:txBody>
          <a:bodyPr/>
          <a:lstStyle/>
          <a:p>
            <a:pPr marL="0" indent="0">
              <a:lnSpc>
                <a:spcPct val="100000"/>
              </a:lnSpc>
              <a:buNone/>
            </a:pPr>
            <a:r>
              <a:rPr lang="en-JP"/>
              <a:t>3種類のブッキングと，8-12デッキに関するシミュレーションを行いました．</a:t>
            </a:r>
          </a:p>
          <a:p>
            <a:pPr marL="0" indent="0">
              <a:lnSpc>
                <a:spcPct val="100000"/>
              </a:lnSpc>
              <a:buNone/>
            </a:pPr>
            <a:endParaRPr lang="en-JP"/>
          </a:p>
          <a:p>
            <a:pPr marL="0" indent="0">
              <a:lnSpc>
                <a:spcPct val="100000"/>
              </a:lnSpc>
              <a:buNone/>
            </a:pPr>
            <a:r>
              <a:rPr lang="en-JP"/>
              <a:t>別ファイル「出力図まとめ」にまとめましたのでご覧ください．</a:t>
            </a:r>
          </a:p>
        </p:txBody>
      </p:sp>
      <p:sp>
        <p:nvSpPr>
          <p:cNvPr id="4" name="Slide Number Placeholder 3">
            <a:extLst>
              <a:ext uri="{FF2B5EF4-FFF2-40B4-BE49-F238E27FC236}">
                <a16:creationId xmlns:a16="http://schemas.microsoft.com/office/drawing/2014/main" id="{A457F017-8C56-FA47-9A9E-F8A5D3D069C4}"/>
              </a:ext>
            </a:extLst>
          </p:cNvPr>
          <p:cNvSpPr>
            <a:spLocks noGrp="1"/>
          </p:cNvSpPr>
          <p:nvPr>
            <p:ph type="sldNum" sz="quarter" idx="12"/>
          </p:nvPr>
        </p:nvSpPr>
        <p:spPr/>
        <p:txBody>
          <a:bodyPr/>
          <a:lstStyle/>
          <a:p>
            <a:fld id="{A15909B6-B37A-2F40-8E50-BD3B90D17A7A}" type="slidenum">
              <a:t>10</a:t>
            </a:fld>
            <a:endParaRPr lang="en-JP"/>
          </a:p>
        </p:txBody>
      </p:sp>
    </p:spTree>
    <p:extLst>
      <p:ext uri="{BB962C8B-B14F-4D97-AF65-F5344CB8AC3E}">
        <p14:creationId xmlns:p14="http://schemas.microsoft.com/office/powerpoint/2010/main" val="10286139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9333F-7BAE-2B40-9A6F-5367134D28A6}"/>
              </a:ext>
            </a:extLst>
          </p:cNvPr>
          <p:cNvSpPr>
            <a:spLocks noGrp="1"/>
          </p:cNvSpPr>
          <p:nvPr>
            <p:ph type="title"/>
          </p:nvPr>
        </p:nvSpPr>
        <p:spPr/>
        <p:txBody>
          <a:bodyPr/>
          <a:lstStyle/>
          <a:p>
            <a:r>
              <a:rPr lang="en-JP"/>
              <a:t>目次</a:t>
            </a:r>
          </a:p>
        </p:txBody>
      </p:sp>
      <p:sp>
        <p:nvSpPr>
          <p:cNvPr id="3" name="Content Placeholder 2">
            <a:extLst>
              <a:ext uri="{FF2B5EF4-FFF2-40B4-BE49-F238E27FC236}">
                <a16:creationId xmlns:a16="http://schemas.microsoft.com/office/drawing/2014/main" id="{3A79338B-3B52-6340-8774-415F7CBC57A2}"/>
              </a:ext>
            </a:extLst>
          </p:cNvPr>
          <p:cNvSpPr>
            <a:spLocks noGrp="1"/>
          </p:cNvSpPr>
          <p:nvPr>
            <p:ph idx="1"/>
          </p:nvPr>
        </p:nvSpPr>
        <p:spPr/>
        <p:txBody>
          <a:bodyPr/>
          <a:lstStyle/>
          <a:p>
            <a:pPr marL="514350" indent="-514350">
              <a:buFont typeface="+mj-lt"/>
              <a:buAutoNum type="arabicPeriod"/>
            </a:pPr>
            <a:r>
              <a:rPr lang="en-JP"/>
              <a:t>現状結果の報告</a:t>
            </a:r>
          </a:p>
          <a:p>
            <a:pPr marL="514350" indent="-514350">
              <a:buFont typeface="+mj-lt"/>
              <a:buAutoNum type="arabicPeriod"/>
            </a:pPr>
            <a:r>
              <a:rPr lang="en-JP"/>
              <a:t>実装について</a:t>
            </a:r>
          </a:p>
          <a:p>
            <a:pPr marL="971550" lvl="1" indent="-514350">
              <a:buFont typeface="+mj-lt"/>
              <a:buAutoNum type="arabicPeriod"/>
            </a:pPr>
            <a:r>
              <a:rPr lang="en-JP"/>
              <a:t>プログラム全体について</a:t>
            </a:r>
          </a:p>
          <a:p>
            <a:pPr marL="971550" lvl="1" indent="-514350">
              <a:buFont typeface="+mj-lt"/>
              <a:buAutoNum type="arabicPeriod"/>
            </a:pPr>
            <a:r>
              <a:rPr lang="en-JP"/>
              <a:t>第一段階の詳細</a:t>
            </a:r>
          </a:p>
          <a:p>
            <a:pPr marL="971550" lvl="1" indent="-514350">
              <a:buFont typeface="+mj-lt"/>
              <a:buAutoNum type="arabicPeriod"/>
            </a:pPr>
            <a:r>
              <a:rPr lang="en-JP"/>
              <a:t>第二段階の詳細</a:t>
            </a:r>
          </a:p>
          <a:p>
            <a:pPr marL="971550" lvl="1" indent="-514350">
              <a:buFont typeface="+mj-lt"/>
              <a:buAutoNum type="arabicPeriod"/>
            </a:pPr>
            <a:r>
              <a:rPr lang="en-JP"/>
              <a:t>現状問題点と解決可能性の評価</a:t>
            </a:r>
          </a:p>
          <a:p>
            <a:pPr marL="514350" indent="-514350">
              <a:buFont typeface="+mj-lt"/>
              <a:buAutoNum type="arabicPeriod"/>
            </a:pPr>
            <a:r>
              <a:rPr lang="en-JP"/>
              <a:t>実装結果と実際のプランとの比較</a:t>
            </a:r>
          </a:p>
        </p:txBody>
      </p:sp>
      <p:sp>
        <p:nvSpPr>
          <p:cNvPr id="4" name="Slide Number Placeholder 3">
            <a:extLst>
              <a:ext uri="{FF2B5EF4-FFF2-40B4-BE49-F238E27FC236}">
                <a16:creationId xmlns:a16="http://schemas.microsoft.com/office/drawing/2014/main" id="{195ACFED-A166-4449-B678-A7819059D695}"/>
              </a:ext>
            </a:extLst>
          </p:cNvPr>
          <p:cNvSpPr>
            <a:spLocks noGrp="1"/>
          </p:cNvSpPr>
          <p:nvPr>
            <p:ph type="sldNum" sz="quarter" idx="12"/>
          </p:nvPr>
        </p:nvSpPr>
        <p:spPr/>
        <p:txBody>
          <a:bodyPr/>
          <a:lstStyle/>
          <a:p>
            <a:fld id="{A15909B6-B37A-2F40-8E50-BD3B90D17A7A}" type="slidenum">
              <a:t>2</a:t>
            </a:fld>
            <a:endParaRPr lang="en-JP"/>
          </a:p>
        </p:txBody>
      </p:sp>
    </p:spTree>
    <p:extLst>
      <p:ext uri="{BB962C8B-B14F-4D97-AF65-F5344CB8AC3E}">
        <p14:creationId xmlns:p14="http://schemas.microsoft.com/office/powerpoint/2010/main" val="17116697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9765B-EBFD-E748-8A4B-AA3AC6CF1448}"/>
              </a:ext>
            </a:extLst>
          </p:cNvPr>
          <p:cNvSpPr>
            <a:spLocks noGrp="1"/>
          </p:cNvSpPr>
          <p:nvPr>
            <p:ph type="title"/>
          </p:nvPr>
        </p:nvSpPr>
        <p:spPr/>
        <p:txBody>
          <a:bodyPr/>
          <a:lstStyle/>
          <a:p>
            <a:r>
              <a:rPr lang="en-JP"/>
              <a:t>1．実行結果</a:t>
            </a:r>
          </a:p>
        </p:txBody>
      </p:sp>
      <p:sp>
        <p:nvSpPr>
          <p:cNvPr id="4" name="Slide Number Placeholder 3">
            <a:extLst>
              <a:ext uri="{FF2B5EF4-FFF2-40B4-BE49-F238E27FC236}">
                <a16:creationId xmlns:a16="http://schemas.microsoft.com/office/drawing/2014/main" id="{490B6CA9-D52D-B342-B9D4-82AF5ED45F5B}"/>
              </a:ext>
            </a:extLst>
          </p:cNvPr>
          <p:cNvSpPr>
            <a:spLocks noGrp="1"/>
          </p:cNvSpPr>
          <p:nvPr>
            <p:ph type="sldNum" sz="quarter" idx="12"/>
          </p:nvPr>
        </p:nvSpPr>
        <p:spPr/>
        <p:txBody>
          <a:bodyPr/>
          <a:lstStyle/>
          <a:p>
            <a:fld id="{A15909B6-B37A-2F40-8E50-BD3B90D17A7A}" type="slidenum">
              <a:t>3</a:t>
            </a:fld>
            <a:endParaRPr lang="en-JP"/>
          </a:p>
        </p:txBody>
      </p:sp>
      <p:sp>
        <p:nvSpPr>
          <p:cNvPr id="5" name="TextBox 4">
            <a:extLst>
              <a:ext uri="{FF2B5EF4-FFF2-40B4-BE49-F238E27FC236}">
                <a16:creationId xmlns:a16="http://schemas.microsoft.com/office/drawing/2014/main" id="{1771689A-2709-1440-8E43-4A265CAF9F3C}"/>
              </a:ext>
            </a:extLst>
          </p:cNvPr>
          <p:cNvSpPr txBox="1"/>
          <p:nvPr/>
        </p:nvSpPr>
        <p:spPr>
          <a:xfrm>
            <a:off x="633412" y="5831026"/>
            <a:ext cx="10720388" cy="707886"/>
          </a:xfrm>
          <a:prstGeom prst="rect">
            <a:avLst/>
          </a:prstGeom>
          <a:noFill/>
        </p:spPr>
        <p:txBody>
          <a:bodyPr wrap="square" rtlCol="0">
            <a:spAutoFit/>
          </a:bodyPr>
          <a:lstStyle/>
          <a:p>
            <a:r>
              <a:rPr lang="en-JP" sz="2000"/>
              <a:t>[上] 実際のプラン</a:t>
            </a:r>
          </a:p>
          <a:p>
            <a:r>
              <a:rPr lang="en-JP" sz="2000"/>
              <a:t>[下] プログラムの出力</a:t>
            </a:r>
            <a:r>
              <a:rPr lang="ja-JP" altLang="en-US" sz="2000"/>
              <a:t>　</a:t>
            </a:r>
            <a:r>
              <a:rPr lang="en-JP" sz="2000"/>
              <a:t>（船の大きさ，障害物の位置は目測です）</a:t>
            </a:r>
          </a:p>
        </p:txBody>
      </p:sp>
      <p:pic>
        <p:nvPicPr>
          <p:cNvPr id="9" name="Picture 8">
            <a:extLst>
              <a:ext uri="{FF2B5EF4-FFF2-40B4-BE49-F238E27FC236}">
                <a16:creationId xmlns:a16="http://schemas.microsoft.com/office/drawing/2014/main" id="{00000000-0008-0000-0400-00001B000000}"/>
              </a:ext>
            </a:extLst>
          </p:cNvPr>
          <p:cNvPicPr>
            <a:picLocks/>
          </p:cNvPicPr>
          <p:nvPr/>
        </p:nvPicPr>
        <p:blipFill>
          <a:blip r:embed="rId2"/>
          <a:stretch>
            <a:fillRect/>
          </a:stretch>
        </p:blipFill>
        <p:spPr>
          <a:xfrm>
            <a:off x="9820201" y="2029620"/>
            <a:ext cx="1059873" cy="3462473"/>
          </a:xfrm>
          <a:prstGeom prst="rect">
            <a:avLst/>
          </a:prstGeom>
          <a:noFill/>
          <a:ln w="0">
            <a:noFill/>
          </a:ln>
        </p:spPr>
      </p:pic>
      <p:sp>
        <p:nvSpPr>
          <p:cNvPr id="15" name="TextBox 14">
            <a:extLst>
              <a:ext uri="{FF2B5EF4-FFF2-40B4-BE49-F238E27FC236}">
                <a16:creationId xmlns:a16="http://schemas.microsoft.com/office/drawing/2014/main" id="{F3B591D6-A582-CF41-83B1-15ACA1AD6413}"/>
              </a:ext>
            </a:extLst>
          </p:cNvPr>
          <p:cNvSpPr txBox="1"/>
          <p:nvPr/>
        </p:nvSpPr>
        <p:spPr>
          <a:xfrm>
            <a:off x="9631039" y="1611253"/>
            <a:ext cx="1107996" cy="369332"/>
          </a:xfrm>
          <a:prstGeom prst="rect">
            <a:avLst/>
          </a:prstGeom>
          <a:noFill/>
        </p:spPr>
        <p:txBody>
          <a:bodyPr wrap="none" rtlCol="0">
            <a:spAutoFit/>
          </a:bodyPr>
          <a:lstStyle/>
          <a:p>
            <a:r>
              <a:rPr lang="en-JP"/>
              <a:t>揚げ地順</a:t>
            </a:r>
          </a:p>
        </p:txBody>
      </p:sp>
      <p:pic>
        <p:nvPicPr>
          <p:cNvPr id="7" name="Picture 6">
            <a:extLst>
              <a:ext uri="{FF2B5EF4-FFF2-40B4-BE49-F238E27FC236}">
                <a16:creationId xmlns:a16="http://schemas.microsoft.com/office/drawing/2014/main" id="{59BD283A-E8A4-394E-9B35-4291F89E5950}"/>
              </a:ext>
            </a:extLst>
          </p:cNvPr>
          <p:cNvPicPr>
            <a:picLocks noChangeAspect="1"/>
          </p:cNvPicPr>
          <p:nvPr/>
        </p:nvPicPr>
        <p:blipFill>
          <a:blip r:embed="rId3"/>
          <a:stretch>
            <a:fillRect/>
          </a:stretch>
        </p:blipFill>
        <p:spPr>
          <a:xfrm rot="16200000">
            <a:off x="4074739" y="336123"/>
            <a:ext cx="1672265" cy="8515691"/>
          </a:xfrm>
          <a:prstGeom prst="rect">
            <a:avLst/>
          </a:prstGeom>
        </p:spPr>
      </p:pic>
      <p:pic>
        <p:nvPicPr>
          <p:cNvPr id="11" name="Picture 10">
            <a:extLst>
              <a:ext uri="{FF2B5EF4-FFF2-40B4-BE49-F238E27FC236}">
                <a16:creationId xmlns:a16="http://schemas.microsoft.com/office/drawing/2014/main" id="{37C591DC-9C98-BB47-96EE-BDF2E97C5D72}"/>
              </a:ext>
            </a:extLst>
          </p:cNvPr>
          <p:cNvPicPr>
            <a:picLocks noChangeAspect="1"/>
          </p:cNvPicPr>
          <p:nvPr/>
        </p:nvPicPr>
        <p:blipFill>
          <a:blip r:embed="rId4"/>
          <a:stretch>
            <a:fillRect/>
          </a:stretch>
        </p:blipFill>
        <p:spPr>
          <a:xfrm>
            <a:off x="757196" y="1690688"/>
            <a:ext cx="8873843" cy="1783511"/>
          </a:xfrm>
          <a:prstGeom prst="rect">
            <a:avLst/>
          </a:prstGeom>
        </p:spPr>
      </p:pic>
    </p:spTree>
    <p:extLst>
      <p:ext uri="{BB962C8B-B14F-4D97-AF65-F5344CB8AC3E}">
        <p14:creationId xmlns:p14="http://schemas.microsoft.com/office/powerpoint/2010/main" val="34850967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AB00B-1873-964A-B859-5126BD462CCE}"/>
              </a:ext>
            </a:extLst>
          </p:cNvPr>
          <p:cNvSpPr>
            <a:spLocks noGrp="1"/>
          </p:cNvSpPr>
          <p:nvPr>
            <p:ph type="title"/>
          </p:nvPr>
        </p:nvSpPr>
        <p:spPr/>
        <p:txBody>
          <a:bodyPr>
            <a:normAutofit/>
          </a:bodyPr>
          <a:lstStyle/>
          <a:p>
            <a:r>
              <a:rPr lang="en-JP" sz="4000"/>
              <a:t>2-1. プログラム全体について</a:t>
            </a:r>
          </a:p>
        </p:txBody>
      </p:sp>
      <p:graphicFrame>
        <p:nvGraphicFramePr>
          <p:cNvPr id="18" name="Content Placeholder 17">
            <a:extLst>
              <a:ext uri="{FF2B5EF4-FFF2-40B4-BE49-F238E27FC236}">
                <a16:creationId xmlns:a16="http://schemas.microsoft.com/office/drawing/2014/main" id="{DB7F3E9C-2B3D-6447-85F0-BBF21B740308}"/>
              </a:ext>
            </a:extLst>
          </p:cNvPr>
          <p:cNvGraphicFramePr>
            <a:graphicFrameLocks noGrp="1"/>
          </p:cNvGraphicFramePr>
          <p:nvPr>
            <p:ph idx="1"/>
            <p:extLst>
              <p:ext uri="{D42A27DB-BD31-4B8C-83A1-F6EECF244321}">
                <p14:modId xmlns:p14="http://schemas.microsoft.com/office/powerpoint/2010/main" val="455256146"/>
              </p:ext>
            </p:extLst>
          </p:nvPr>
        </p:nvGraphicFramePr>
        <p:xfrm>
          <a:off x="943337" y="1932973"/>
          <a:ext cx="10515600" cy="40627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a:extLst>
              <a:ext uri="{FF2B5EF4-FFF2-40B4-BE49-F238E27FC236}">
                <a16:creationId xmlns:a16="http://schemas.microsoft.com/office/drawing/2014/main" id="{6E8F120B-2281-784B-8E47-73AF7D39439A}"/>
              </a:ext>
            </a:extLst>
          </p:cNvPr>
          <p:cNvSpPr>
            <a:spLocks noGrp="1"/>
          </p:cNvSpPr>
          <p:nvPr>
            <p:ph type="sldNum" sz="quarter" idx="12"/>
          </p:nvPr>
        </p:nvSpPr>
        <p:spPr/>
        <p:txBody>
          <a:bodyPr/>
          <a:lstStyle/>
          <a:p>
            <a:fld id="{A15909B6-B37A-2F40-8E50-BD3B90D17A7A}" type="slidenum">
              <a:rPr lang="en-JP"/>
              <a:t>4</a:t>
            </a:fld>
            <a:endParaRPr lang="en-JP"/>
          </a:p>
        </p:txBody>
      </p:sp>
      <p:sp>
        <p:nvSpPr>
          <p:cNvPr id="14" name="TextBox 13">
            <a:extLst>
              <a:ext uri="{FF2B5EF4-FFF2-40B4-BE49-F238E27FC236}">
                <a16:creationId xmlns:a16="http://schemas.microsoft.com/office/drawing/2014/main" id="{4FD9AA3F-3584-CF42-8269-C8AADA9110BA}"/>
              </a:ext>
            </a:extLst>
          </p:cNvPr>
          <p:cNvSpPr txBox="1"/>
          <p:nvPr/>
        </p:nvSpPr>
        <p:spPr>
          <a:xfrm>
            <a:off x="5986021" y="-1187777"/>
            <a:ext cx="184731" cy="369332"/>
          </a:xfrm>
          <a:prstGeom prst="rect">
            <a:avLst/>
          </a:prstGeom>
          <a:noFill/>
        </p:spPr>
        <p:txBody>
          <a:bodyPr wrap="none" rtlCol="0">
            <a:spAutoFit/>
          </a:bodyPr>
          <a:lstStyle/>
          <a:p>
            <a:endParaRPr lang="en-JP"/>
          </a:p>
        </p:txBody>
      </p:sp>
    </p:spTree>
    <p:extLst>
      <p:ext uri="{BB962C8B-B14F-4D97-AF65-F5344CB8AC3E}">
        <p14:creationId xmlns:p14="http://schemas.microsoft.com/office/powerpoint/2010/main" val="36256820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F2E3E-99ED-F54F-887D-437EF268570E}"/>
              </a:ext>
            </a:extLst>
          </p:cNvPr>
          <p:cNvSpPr>
            <a:spLocks noGrp="1"/>
          </p:cNvSpPr>
          <p:nvPr>
            <p:ph type="title"/>
          </p:nvPr>
        </p:nvSpPr>
        <p:spPr/>
        <p:txBody>
          <a:bodyPr/>
          <a:lstStyle/>
          <a:p>
            <a:r>
              <a:rPr lang="en-JP"/>
              <a:t>2-1. 第一段階（グループパッキング）</a:t>
            </a:r>
          </a:p>
        </p:txBody>
      </p:sp>
      <p:sp>
        <p:nvSpPr>
          <p:cNvPr id="3" name="Content Placeholder 2">
            <a:extLst>
              <a:ext uri="{FF2B5EF4-FFF2-40B4-BE49-F238E27FC236}">
                <a16:creationId xmlns:a16="http://schemas.microsoft.com/office/drawing/2014/main" id="{4FEA9C04-C96F-4542-909B-9FAE0E3D1E4B}"/>
              </a:ext>
            </a:extLst>
          </p:cNvPr>
          <p:cNvSpPr>
            <a:spLocks noGrp="1"/>
          </p:cNvSpPr>
          <p:nvPr>
            <p:ph idx="1"/>
          </p:nvPr>
        </p:nvSpPr>
        <p:spPr>
          <a:xfrm>
            <a:off x="838201" y="1755424"/>
            <a:ext cx="6882352" cy="3918943"/>
          </a:xfrm>
          <a:solidFill>
            <a:schemeClr val="accent5">
              <a:lumMod val="20000"/>
              <a:lumOff val="80000"/>
            </a:schemeClr>
          </a:solidFill>
          <a:ln>
            <a:solidFill>
              <a:schemeClr val="tx1"/>
            </a:solidFill>
          </a:ln>
        </p:spPr>
        <p:txBody>
          <a:bodyPr>
            <a:normAutofit/>
          </a:bodyPr>
          <a:lstStyle/>
          <a:p>
            <a:pPr marL="0" indent="0">
              <a:lnSpc>
                <a:spcPct val="100000"/>
              </a:lnSpc>
              <a:buNone/>
            </a:pPr>
            <a:r>
              <a:rPr lang="en-JP"/>
              <a:t>数式化</a:t>
            </a:r>
          </a:p>
          <a:p>
            <a:pPr marL="514350" indent="-514350">
              <a:lnSpc>
                <a:spcPct val="100000"/>
              </a:lnSpc>
              <a:buAutoNum type="arabicPeriod"/>
            </a:pPr>
            <a:r>
              <a:rPr lang="en-JP" sz="2400"/>
              <a:t>席割の情報をもとに車を積み港・揚げ港ごとにグループ分けをする．</a:t>
            </a:r>
          </a:p>
          <a:p>
            <a:pPr marL="514350" indent="-514350">
              <a:lnSpc>
                <a:spcPct val="100000"/>
              </a:lnSpc>
              <a:buAutoNum type="arabicPeriod"/>
            </a:pPr>
            <a:r>
              <a:rPr lang="en-JP" sz="2400"/>
              <a:t>グループ内の車の面積を計算．</a:t>
            </a:r>
          </a:p>
          <a:p>
            <a:pPr marL="514350" indent="-514350">
              <a:lnSpc>
                <a:spcPct val="100000"/>
              </a:lnSpc>
              <a:buAutoNum type="arabicPeriod"/>
            </a:pPr>
            <a:r>
              <a:rPr lang="en-JP" sz="2400"/>
              <a:t>面積固定・形状可変の長方形を設置．</a:t>
            </a:r>
          </a:p>
          <a:p>
            <a:pPr marL="514350" indent="-514350">
              <a:lnSpc>
                <a:spcPct val="100000"/>
              </a:lnSpc>
              <a:buAutoNum type="arabicPeriod"/>
            </a:pPr>
            <a:r>
              <a:rPr lang="en-JP" sz="2400"/>
              <a:t>積み港・揚げ港に関する制約を追加して汎用ソルバーで計算． ※1</a:t>
            </a:r>
          </a:p>
          <a:p>
            <a:pPr marL="0" indent="0">
              <a:lnSpc>
                <a:spcPct val="100000"/>
              </a:lnSpc>
              <a:buNone/>
            </a:pPr>
            <a:r>
              <a:rPr lang="ja-JP" altLang="en-US" sz="2200"/>
              <a:t>　</a:t>
            </a:r>
            <a:r>
              <a:rPr lang="en-JP" sz="2200"/>
              <a:t>（制約の詳細は次ページ）</a:t>
            </a:r>
          </a:p>
        </p:txBody>
      </p:sp>
      <p:sp>
        <p:nvSpPr>
          <p:cNvPr id="4" name="Slide Number Placeholder 3">
            <a:extLst>
              <a:ext uri="{FF2B5EF4-FFF2-40B4-BE49-F238E27FC236}">
                <a16:creationId xmlns:a16="http://schemas.microsoft.com/office/drawing/2014/main" id="{14F9BAC9-E43C-7C48-B987-512291A401E0}"/>
              </a:ext>
            </a:extLst>
          </p:cNvPr>
          <p:cNvSpPr>
            <a:spLocks noGrp="1"/>
          </p:cNvSpPr>
          <p:nvPr>
            <p:ph type="sldNum" sz="quarter" idx="12"/>
          </p:nvPr>
        </p:nvSpPr>
        <p:spPr/>
        <p:txBody>
          <a:bodyPr/>
          <a:lstStyle/>
          <a:p>
            <a:fld id="{A15909B6-B37A-2F40-8E50-BD3B90D17A7A}" type="slidenum">
              <a:t>5</a:t>
            </a:fld>
            <a:endParaRPr lang="en-JP"/>
          </a:p>
        </p:txBody>
      </p:sp>
      <p:sp>
        <p:nvSpPr>
          <p:cNvPr id="5" name="TextBox 4">
            <a:extLst>
              <a:ext uri="{FF2B5EF4-FFF2-40B4-BE49-F238E27FC236}">
                <a16:creationId xmlns:a16="http://schemas.microsoft.com/office/drawing/2014/main" id="{0EAD6B2E-9090-2D4C-AA12-1F5ED1522998}"/>
              </a:ext>
            </a:extLst>
          </p:cNvPr>
          <p:cNvSpPr txBox="1"/>
          <p:nvPr/>
        </p:nvSpPr>
        <p:spPr>
          <a:xfrm>
            <a:off x="838200" y="5816524"/>
            <a:ext cx="9835195" cy="681982"/>
          </a:xfrm>
          <a:prstGeom prst="rect">
            <a:avLst/>
          </a:prstGeom>
          <a:noFill/>
        </p:spPr>
        <p:txBody>
          <a:bodyPr wrap="square" rtlCol="0">
            <a:spAutoFit/>
          </a:bodyPr>
          <a:lstStyle/>
          <a:p>
            <a:pPr>
              <a:lnSpc>
                <a:spcPct val="110000"/>
              </a:lnSpc>
            </a:pPr>
            <a:r>
              <a:rPr lang="en-JP"/>
              <a:t>※1 汎用ソルバーとは，，，</a:t>
            </a:r>
          </a:p>
          <a:p>
            <a:pPr>
              <a:lnSpc>
                <a:spcPct val="110000"/>
              </a:lnSpc>
            </a:pPr>
            <a:r>
              <a:rPr lang="en-JP"/>
              <a:t>制約と目的を完璧に数式化できれば最適解を解いてくれる市販のソフトウェア．</a:t>
            </a:r>
          </a:p>
        </p:txBody>
      </p:sp>
      <p:pic>
        <p:nvPicPr>
          <p:cNvPr id="15" name="Picture 14">
            <a:extLst>
              <a:ext uri="{FF2B5EF4-FFF2-40B4-BE49-F238E27FC236}">
                <a16:creationId xmlns:a16="http://schemas.microsoft.com/office/drawing/2014/main" id="{CCCD39F2-6797-814B-A7F1-25E8920DC8BD}"/>
              </a:ext>
            </a:extLst>
          </p:cNvPr>
          <p:cNvPicPr>
            <a:picLocks noChangeAspect="1"/>
          </p:cNvPicPr>
          <p:nvPr/>
        </p:nvPicPr>
        <p:blipFill rotWithShape="1">
          <a:blip r:embed="rId3"/>
          <a:srcRect l="4549" r="23460" b="4980"/>
          <a:stretch/>
        </p:blipFill>
        <p:spPr>
          <a:xfrm>
            <a:off x="8116095" y="1721787"/>
            <a:ext cx="3732210" cy="3694556"/>
          </a:xfrm>
          <a:prstGeom prst="rect">
            <a:avLst/>
          </a:prstGeom>
        </p:spPr>
      </p:pic>
      <p:sp>
        <p:nvSpPr>
          <p:cNvPr id="16" name="TextBox 15">
            <a:extLst>
              <a:ext uri="{FF2B5EF4-FFF2-40B4-BE49-F238E27FC236}">
                <a16:creationId xmlns:a16="http://schemas.microsoft.com/office/drawing/2014/main" id="{5A65FAE0-C650-F34F-9DE8-E82A48236CD0}"/>
              </a:ext>
            </a:extLst>
          </p:cNvPr>
          <p:cNvSpPr txBox="1"/>
          <p:nvPr/>
        </p:nvSpPr>
        <p:spPr>
          <a:xfrm>
            <a:off x="9081953" y="5631858"/>
            <a:ext cx="1800493" cy="369332"/>
          </a:xfrm>
          <a:prstGeom prst="rect">
            <a:avLst/>
          </a:prstGeom>
          <a:noFill/>
        </p:spPr>
        <p:txBody>
          <a:bodyPr wrap="none" rtlCol="0">
            <a:spAutoFit/>
          </a:bodyPr>
          <a:lstStyle/>
          <a:p>
            <a:r>
              <a:rPr lang="en-JP"/>
              <a:t>出力図イメージ</a:t>
            </a:r>
          </a:p>
        </p:txBody>
      </p:sp>
    </p:spTree>
    <p:extLst>
      <p:ext uri="{BB962C8B-B14F-4D97-AF65-F5344CB8AC3E}">
        <p14:creationId xmlns:p14="http://schemas.microsoft.com/office/powerpoint/2010/main" val="26197754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63B3A0D-DFA7-3F4B-B702-C00920807B42}"/>
              </a:ext>
            </a:extLst>
          </p:cNvPr>
          <p:cNvSpPr>
            <a:spLocks noGrp="1"/>
          </p:cNvSpPr>
          <p:nvPr>
            <p:ph idx="1"/>
          </p:nvPr>
        </p:nvSpPr>
        <p:spPr>
          <a:xfrm>
            <a:off x="838201" y="2771775"/>
            <a:ext cx="6677247" cy="3781424"/>
          </a:xfrm>
        </p:spPr>
        <p:txBody>
          <a:bodyPr>
            <a:normAutofit/>
          </a:bodyPr>
          <a:lstStyle/>
          <a:p>
            <a:pPr marL="0" indent="0">
              <a:lnSpc>
                <a:spcPct val="110000"/>
              </a:lnSpc>
              <a:buNone/>
            </a:pPr>
            <a:r>
              <a:rPr lang="en-US" altLang="ja-JP" sz="2400"/>
              <a:t>ex. </a:t>
            </a:r>
            <a:r>
              <a:rPr lang="en-JP" sz="2400"/>
              <a:t>積み地順（早い順）：{A → B → C → D}</a:t>
            </a:r>
          </a:p>
          <a:p>
            <a:pPr marL="0" indent="0">
              <a:lnSpc>
                <a:spcPct val="110000"/>
              </a:lnSpc>
              <a:buNone/>
            </a:pPr>
            <a:r>
              <a:rPr lang="ja-JP" altLang="en-US" sz="2400"/>
              <a:t>　</a:t>
            </a:r>
            <a:r>
              <a:rPr lang="en-US" altLang="ja-JP" sz="2400"/>
              <a:t>  </a:t>
            </a:r>
            <a:r>
              <a:rPr lang="en-JP" sz="2400"/>
              <a:t>揚げ地順（遅い順）：{A → C → B → D}</a:t>
            </a:r>
          </a:p>
          <a:p>
            <a:pPr marL="0" indent="0">
              <a:lnSpc>
                <a:spcPct val="110000"/>
              </a:lnSpc>
              <a:buNone/>
            </a:pPr>
            <a:endParaRPr lang="en-JP" sz="2400"/>
          </a:p>
          <a:p>
            <a:pPr marL="0" indent="0">
              <a:lnSpc>
                <a:spcPct val="110000"/>
              </a:lnSpc>
              <a:buNone/>
            </a:pPr>
            <a:r>
              <a:rPr lang="en-JP" sz="2400"/>
              <a:t>(i) 順序関係が等しい場合（ex. AとB, AとD）</a:t>
            </a:r>
          </a:p>
          <a:p>
            <a:pPr marL="0" indent="0">
              <a:lnSpc>
                <a:spcPct val="110000"/>
              </a:lnSpc>
              <a:buNone/>
            </a:pPr>
            <a:r>
              <a:rPr lang="en-JP" sz="2400"/>
              <a:t> </a:t>
            </a:r>
            <a:r>
              <a:rPr lang="ja-JP" altLang="en-US" sz="2400"/>
              <a:t>　</a:t>
            </a:r>
            <a:r>
              <a:rPr lang="en-JP" sz="2400" b="1"/>
              <a:t>-&gt; 制約「AはDより奥に配置」</a:t>
            </a:r>
            <a:endParaRPr lang="en-JP" sz="2400"/>
          </a:p>
          <a:p>
            <a:pPr marL="0" indent="0">
              <a:lnSpc>
                <a:spcPct val="110000"/>
              </a:lnSpc>
              <a:buNone/>
            </a:pPr>
            <a:r>
              <a:rPr lang="en-JP" sz="2400"/>
              <a:t>(ii) 順序関係が異なる場合（ex. BとC）</a:t>
            </a:r>
          </a:p>
          <a:p>
            <a:pPr marL="0" indent="0">
              <a:lnSpc>
                <a:spcPct val="110000"/>
              </a:lnSpc>
              <a:buNone/>
            </a:pPr>
            <a:r>
              <a:rPr lang="ja-JP" altLang="en-US" sz="2400"/>
              <a:t>　</a:t>
            </a:r>
            <a:r>
              <a:rPr lang="en-JP" sz="2400" b="1"/>
              <a:t>-&gt; 制約「BはCの左に配置」 </a:t>
            </a:r>
          </a:p>
        </p:txBody>
      </p:sp>
      <p:sp>
        <p:nvSpPr>
          <p:cNvPr id="4" name="Slide Number Placeholder 3">
            <a:extLst>
              <a:ext uri="{FF2B5EF4-FFF2-40B4-BE49-F238E27FC236}">
                <a16:creationId xmlns:a16="http://schemas.microsoft.com/office/drawing/2014/main" id="{DB89FE0F-6D59-E446-9C7B-2D65D960B16F}"/>
              </a:ext>
            </a:extLst>
          </p:cNvPr>
          <p:cNvSpPr>
            <a:spLocks noGrp="1"/>
          </p:cNvSpPr>
          <p:nvPr>
            <p:ph type="sldNum" sz="quarter" idx="12"/>
          </p:nvPr>
        </p:nvSpPr>
        <p:spPr/>
        <p:txBody>
          <a:bodyPr/>
          <a:lstStyle/>
          <a:p>
            <a:fld id="{A15909B6-B37A-2F40-8E50-BD3B90D17A7A}" type="slidenum">
              <a:rPr lang="en-JP"/>
              <a:t>6</a:t>
            </a:fld>
            <a:endParaRPr lang="en-JP"/>
          </a:p>
        </p:txBody>
      </p:sp>
      <p:pic>
        <p:nvPicPr>
          <p:cNvPr id="9" name="Picture 8">
            <a:extLst>
              <a:ext uri="{FF2B5EF4-FFF2-40B4-BE49-F238E27FC236}">
                <a16:creationId xmlns:a16="http://schemas.microsoft.com/office/drawing/2014/main" id="{EA6087B2-065D-1F40-9C8C-7FE5BB5EA914}"/>
              </a:ext>
            </a:extLst>
          </p:cNvPr>
          <p:cNvPicPr>
            <a:picLocks noChangeAspect="1"/>
          </p:cNvPicPr>
          <p:nvPr/>
        </p:nvPicPr>
        <p:blipFill>
          <a:blip r:embed="rId2"/>
          <a:stretch>
            <a:fillRect/>
          </a:stretch>
        </p:blipFill>
        <p:spPr>
          <a:xfrm>
            <a:off x="7977073" y="2079973"/>
            <a:ext cx="3224325" cy="4303487"/>
          </a:xfrm>
          <a:prstGeom prst="rect">
            <a:avLst/>
          </a:prstGeom>
        </p:spPr>
      </p:pic>
      <p:sp>
        <p:nvSpPr>
          <p:cNvPr id="10" name="TextBox 9">
            <a:extLst>
              <a:ext uri="{FF2B5EF4-FFF2-40B4-BE49-F238E27FC236}">
                <a16:creationId xmlns:a16="http://schemas.microsoft.com/office/drawing/2014/main" id="{827D98A2-EDCD-8C4F-861E-7FC7D93B0B64}"/>
              </a:ext>
            </a:extLst>
          </p:cNvPr>
          <p:cNvSpPr txBox="1"/>
          <p:nvPr/>
        </p:nvSpPr>
        <p:spPr>
          <a:xfrm>
            <a:off x="8919821" y="6270746"/>
            <a:ext cx="1338828" cy="369332"/>
          </a:xfrm>
          <a:prstGeom prst="rect">
            <a:avLst/>
          </a:prstGeom>
          <a:noFill/>
        </p:spPr>
        <p:txBody>
          <a:bodyPr wrap="none" rtlCol="0">
            <a:spAutoFit/>
          </a:bodyPr>
          <a:lstStyle/>
          <a:p>
            <a:r>
              <a:rPr lang="en-JP"/>
              <a:t>イメージ図</a:t>
            </a:r>
          </a:p>
        </p:txBody>
      </p:sp>
      <p:sp>
        <p:nvSpPr>
          <p:cNvPr id="6" name="Content Placeholder 2">
            <a:extLst>
              <a:ext uri="{FF2B5EF4-FFF2-40B4-BE49-F238E27FC236}">
                <a16:creationId xmlns:a16="http://schemas.microsoft.com/office/drawing/2014/main" id="{297D4A20-A7AA-9348-8A2B-1569C20C0F0D}"/>
              </a:ext>
            </a:extLst>
          </p:cNvPr>
          <p:cNvSpPr txBox="1">
            <a:spLocks/>
          </p:cNvSpPr>
          <p:nvPr/>
        </p:nvSpPr>
        <p:spPr>
          <a:xfrm>
            <a:off x="838202" y="667185"/>
            <a:ext cx="10363196" cy="1661678"/>
          </a:xfrm>
          <a:prstGeom prst="rect">
            <a:avLst/>
          </a:prstGeom>
          <a:solidFill>
            <a:schemeClr val="accent5">
              <a:lumMod val="20000"/>
              <a:lumOff val="80000"/>
            </a:schemeClr>
          </a:solidFill>
          <a:ln>
            <a:solidFill>
              <a:schemeClr val="tx1"/>
            </a:solidFill>
          </a:ln>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Font typeface="Arial" panose="020B0604020202020204" pitchFamily="34" charset="0"/>
              <a:buNone/>
            </a:pPr>
            <a:r>
              <a:rPr lang="en-JP" b="1"/>
              <a:t>積み港・揚げ港に関する制約の作り方</a:t>
            </a:r>
          </a:p>
          <a:p>
            <a:pPr marL="0" indent="0">
              <a:lnSpc>
                <a:spcPct val="110000"/>
              </a:lnSpc>
              <a:buFont typeface="Arial" panose="020B0604020202020204" pitchFamily="34" charset="0"/>
              <a:buNone/>
            </a:pPr>
            <a:r>
              <a:rPr lang="en-JP"/>
              <a:t>・各グループの積み揚げ港の情報により二つの順列を作る．</a:t>
            </a:r>
          </a:p>
          <a:p>
            <a:pPr marL="0" indent="0">
              <a:lnSpc>
                <a:spcPct val="110000"/>
              </a:lnSpc>
              <a:buFont typeface="Arial" panose="020B0604020202020204" pitchFamily="34" charset="0"/>
              <a:buNone/>
            </a:pPr>
            <a:r>
              <a:rPr lang="en-JP"/>
              <a:t>・順序関係によって制約を追加</a:t>
            </a:r>
          </a:p>
        </p:txBody>
      </p:sp>
    </p:spTree>
    <p:extLst>
      <p:ext uri="{BB962C8B-B14F-4D97-AF65-F5344CB8AC3E}">
        <p14:creationId xmlns:p14="http://schemas.microsoft.com/office/powerpoint/2010/main" val="33883146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FD7CC-31B9-524E-AAAA-F9BCA1785B03}"/>
              </a:ext>
            </a:extLst>
          </p:cNvPr>
          <p:cNvSpPr>
            <a:spLocks noGrp="1"/>
          </p:cNvSpPr>
          <p:nvPr>
            <p:ph type="title"/>
          </p:nvPr>
        </p:nvSpPr>
        <p:spPr/>
        <p:txBody>
          <a:bodyPr/>
          <a:lstStyle/>
          <a:p>
            <a:r>
              <a:rPr lang="en-JP"/>
              <a:t>2-2. 第二段階（個別パッキング）</a:t>
            </a:r>
          </a:p>
        </p:txBody>
      </p:sp>
      <p:sp>
        <p:nvSpPr>
          <p:cNvPr id="3" name="Content Placeholder 2">
            <a:extLst>
              <a:ext uri="{FF2B5EF4-FFF2-40B4-BE49-F238E27FC236}">
                <a16:creationId xmlns:a16="http://schemas.microsoft.com/office/drawing/2014/main" id="{2559732D-68D4-0249-B9B1-75EEBFEE6756}"/>
              </a:ext>
            </a:extLst>
          </p:cNvPr>
          <p:cNvSpPr>
            <a:spLocks noGrp="1"/>
          </p:cNvSpPr>
          <p:nvPr>
            <p:ph idx="1"/>
          </p:nvPr>
        </p:nvSpPr>
        <p:spPr>
          <a:xfrm>
            <a:off x="838200" y="1739107"/>
            <a:ext cx="10624794" cy="2614612"/>
          </a:xfrm>
          <a:solidFill>
            <a:schemeClr val="accent5">
              <a:lumMod val="20000"/>
              <a:lumOff val="80000"/>
            </a:schemeClr>
          </a:solidFill>
          <a:ln>
            <a:solidFill>
              <a:schemeClr val="tx1"/>
            </a:solidFill>
          </a:ln>
        </p:spPr>
        <p:txBody>
          <a:bodyPr>
            <a:normAutofit/>
          </a:bodyPr>
          <a:lstStyle/>
          <a:p>
            <a:pPr marL="0" indent="0">
              <a:lnSpc>
                <a:spcPct val="100000"/>
              </a:lnSpc>
              <a:buNone/>
            </a:pPr>
            <a:r>
              <a:rPr lang="en-JP" sz="2400"/>
              <a:t>【制約】</a:t>
            </a:r>
          </a:p>
          <a:p>
            <a:pPr marL="0" indent="0">
              <a:lnSpc>
                <a:spcPct val="100000"/>
              </a:lnSpc>
              <a:buNone/>
            </a:pPr>
            <a:r>
              <a:rPr lang="en-JP" sz="2400"/>
              <a:t>・第一段階で決められた領域からはみ出ない</a:t>
            </a:r>
          </a:p>
          <a:p>
            <a:pPr marL="0" indent="0">
              <a:lnSpc>
                <a:spcPct val="100000"/>
              </a:lnSpc>
              <a:buNone/>
            </a:pPr>
            <a:r>
              <a:rPr lang="en-JP" sz="2400"/>
              <a:t>・車の前方に障害物などがない （次ページで補足）</a:t>
            </a:r>
          </a:p>
          <a:p>
            <a:pPr marL="0" indent="0">
              <a:lnSpc>
                <a:spcPct val="100000"/>
              </a:lnSpc>
              <a:buNone/>
            </a:pPr>
            <a:r>
              <a:rPr lang="en-JP" sz="2400"/>
              <a:t>・駐車後の前後左右の間隔</a:t>
            </a:r>
          </a:p>
          <a:p>
            <a:pPr marL="0" indent="0">
              <a:lnSpc>
                <a:spcPct val="100000"/>
              </a:lnSpc>
              <a:buNone/>
            </a:pPr>
            <a:r>
              <a:rPr lang="en-JP" sz="2400"/>
              <a:t>・シフトは行わない</a:t>
            </a:r>
          </a:p>
        </p:txBody>
      </p:sp>
      <p:sp>
        <p:nvSpPr>
          <p:cNvPr id="4" name="Slide Number Placeholder 3">
            <a:extLst>
              <a:ext uri="{FF2B5EF4-FFF2-40B4-BE49-F238E27FC236}">
                <a16:creationId xmlns:a16="http://schemas.microsoft.com/office/drawing/2014/main" id="{FFFF06AE-3102-5943-9F26-EB95CC09288B}"/>
              </a:ext>
            </a:extLst>
          </p:cNvPr>
          <p:cNvSpPr>
            <a:spLocks noGrp="1"/>
          </p:cNvSpPr>
          <p:nvPr>
            <p:ph type="sldNum" sz="quarter" idx="12"/>
          </p:nvPr>
        </p:nvSpPr>
        <p:spPr/>
        <p:txBody>
          <a:bodyPr/>
          <a:lstStyle/>
          <a:p>
            <a:fld id="{A15909B6-B37A-2F40-8E50-BD3B90D17A7A}" type="slidenum">
              <a:t>7</a:t>
            </a:fld>
            <a:endParaRPr lang="en-JP"/>
          </a:p>
        </p:txBody>
      </p:sp>
      <p:sp>
        <p:nvSpPr>
          <p:cNvPr id="6" name="Content Placeholder 2">
            <a:extLst>
              <a:ext uri="{FF2B5EF4-FFF2-40B4-BE49-F238E27FC236}">
                <a16:creationId xmlns:a16="http://schemas.microsoft.com/office/drawing/2014/main" id="{68F71918-2C08-524A-89B3-2CDD2DEAEBE2}"/>
              </a:ext>
            </a:extLst>
          </p:cNvPr>
          <p:cNvSpPr txBox="1">
            <a:spLocks/>
          </p:cNvSpPr>
          <p:nvPr/>
        </p:nvSpPr>
        <p:spPr>
          <a:xfrm>
            <a:off x="838200" y="5000625"/>
            <a:ext cx="10624794" cy="14922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0000"/>
              </a:lnSpc>
              <a:buFont typeface="Arial" panose="020B0604020202020204" pitchFamily="34" charset="0"/>
              <a:buNone/>
            </a:pPr>
            <a:r>
              <a:rPr lang="en-JP" sz="2400"/>
              <a:t>以上の制約を満たすことを確認しながら，PCで</a:t>
            </a:r>
            <a:r>
              <a:rPr lang="en-JP" sz="2400" u="sng"/>
              <a:t>一台ずつ</a:t>
            </a:r>
            <a:r>
              <a:rPr lang="en-JP" sz="2400"/>
              <a:t>配置場所を決定．</a:t>
            </a:r>
          </a:p>
          <a:p>
            <a:pPr marL="0" indent="0">
              <a:lnSpc>
                <a:spcPct val="110000"/>
              </a:lnSpc>
              <a:buFont typeface="Arial" panose="020B0604020202020204" pitchFamily="34" charset="0"/>
              <a:buNone/>
            </a:pPr>
            <a:r>
              <a:rPr lang="en-JP" sz="2400"/>
              <a:t>配置場所の選定基準は「出来るだけ奥，出来るだけ左」といった単純な方法</a:t>
            </a:r>
          </a:p>
        </p:txBody>
      </p:sp>
    </p:spTree>
    <p:extLst>
      <p:ext uri="{BB962C8B-B14F-4D97-AF65-F5344CB8AC3E}">
        <p14:creationId xmlns:p14="http://schemas.microsoft.com/office/powerpoint/2010/main" val="6899078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L-Shape 43">
            <a:extLst>
              <a:ext uri="{FF2B5EF4-FFF2-40B4-BE49-F238E27FC236}">
                <a16:creationId xmlns:a16="http://schemas.microsoft.com/office/drawing/2014/main" id="{A22E3871-36E0-FE44-B0E3-60708F19F7AE}"/>
              </a:ext>
            </a:extLst>
          </p:cNvPr>
          <p:cNvSpPr/>
          <p:nvPr/>
        </p:nvSpPr>
        <p:spPr>
          <a:xfrm rot="5400000">
            <a:off x="1395733" y="4040377"/>
            <a:ext cx="1597678" cy="695407"/>
          </a:xfrm>
          <a:prstGeom prst="corner">
            <a:avLst>
              <a:gd name="adj1" fmla="val 63946"/>
              <a:gd name="adj2" fmla="val 127692"/>
            </a:avLst>
          </a:prstGeom>
          <a:noFill/>
          <a:ln w="190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6" name="Rectangle 5">
            <a:extLst>
              <a:ext uri="{FF2B5EF4-FFF2-40B4-BE49-F238E27FC236}">
                <a16:creationId xmlns:a16="http://schemas.microsoft.com/office/drawing/2014/main" id="{A1F816D5-C5C9-B146-B549-0D5903A6A6E5}"/>
              </a:ext>
            </a:extLst>
          </p:cNvPr>
          <p:cNvSpPr/>
          <p:nvPr/>
        </p:nvSpPr>
        <p:spPr>
          <a:xfrm>
            <a:off x="1162533" y="2873224"/>
            <a:ext cx="2089953" cy="3483126"/>
          </a:xfrm>
          <a:prstGeom prst="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JP"/>
          </a:p>
        </p:txBody>
      </p:sp>
      <p:sp>
        <p:nvSpPr>
          <p:cNvPr id="3" name="Content Placeholder 2">
            <a:extLst>
              <a:ext uri="{FF2B5EF4-FFF2-40B4-BE49-F238E27FC236}">
                <a16:creationId xmlns:a16="http://schemas.microsoft.com/office/drawing/2014/main" id="{177FEDAB-0B24-C543-B905-5BEF3DDA0AD0}"/>
              </a:ext>
            </a:extLst>
          </p:cNvPr>
          <p:cNvSpPr>
            <a:spLocks noGrp="1"/>
          </p:cNvSpPr>
          <p:nvPr>
            <p:ph idx="1"/>
          </p:nvPr>
        </p:nvSpPr>
        <p:spPr>
          <a:xfrm>
            <a:off x="838200" y="563985"/>
            <a:ext cx="10515600" cy="755529"/>
          </a:xfrm>
        </p:spPr>
        <p:txBody>
          <a:bodyPr/>
          <a:lstStyle/>
          <a:p>
            <a:pPr marL="0" indent="0">
              <a:buNone/>
            </a:pPr>
            <a:r>
              <a:rPr lang="en-JP"/>
              <a:t>配置可能な例と配置不可能な例</a:t>
            </a:r>
          </a:p>
        </p:txBody>
      </p:sp>
      <p:sp>
        <p:nvSpPr>
          <p:cNvPr id="4" name="Slide Number Placeholder 3">
            <a:extLst>
              <a:ext uri="{FF2B5EF4-FFF2-40B4-BE49-F238E27FC236}">
                <a16:creationId xmlns:a16="http://schemas.microsoft.com/office/drawing/2014/main" id="{13EE63DE-0A46-AE48-8F62-E85E6ADCF73A}"/>
              </a:ext>
            </a:extLst>
          </p:cNvPr>
          <p:cNvSpPr>
            <a:spLocks noGrp="1"/>
          </p:cNvSpPr>
          <p:nvPr>
            <p:ph type="sldNum" sz="quarter" idx="12"/>
          </p:nvPr>
        </p:nvSpPr>
        <p:spPr/>
        <p:txBody>
          <a:bodyPr/>
          <a:lstStyle/>
          <a:p>
            <a:fld id="{A15909B6-B37A-2F40-8E50-BD3B90D17A7A}" type="slidenum">
              <a:rPr lang="en-JP"/>
              <a:t>8</a:t>
            </a:fld>
            <a:endParaRPr lang="en-JP"/>
          </a:p>
        </p:txBody>
      </p:sp>
      <p:sp>
        <p:nvSpPr>
          <p:cNvPr id="10" name="L-Shape 9">
            <a:extLst>
              <a:ext uri="{FF2B5EF4-FFF2-40B4-BE49-F238E27FC236}">
                <a16:creationId xmlns:a16="http://schemas.microsoft.com/office/drawing/2014/main" id="{5D564DE9-74C1-3842-B5FE-99683CEE4DC7}"/>
              </a:ext>
            </a:extLst>
          </p:cNvPr>
          <p:cNvSpPr/>
          <p:nvPr/>
        </p:nvSpPr>
        <p:spPr>
          <a:xfrm>
            <a:off x="1162532" y="4444678"/>
            <a:ext cx="2089954" cy="1911672"/>
          </a:xfrm>
          <a:prstGeom prst="corner">
            <a:avLst>
              <a:gd name="adj1" fmla="val 60613"/>
              <a:gd name="adj2" fmla="val 35258"/>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5" name="Rectangle 14">
            <a:extLst>
              <a:ext uri="{FF2B5EF4-FFF2-40B4-BE49-F238E27FC236}">
                <a16:creationId xmlns:a16="http://schemas.microsoft.com/office/drawing/2014/main" id="{E7770232-27AA-F64D-96C8-F018EF2B4025}"/>
              </a:ext>
            </a:extLst>
          </p:cNvPr>
          <p:cNvSpPr/>
          <p:nvPr/>
        </p:nvSpPr>
        <p:spPr>
          <a:xfrm>
            <a:off x="6839433" y="2873223"/>
            <a:ext cx="2089953" cy="3483127"/>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JP"/>
          </a:p>
        </p:txBody>
      </p:sp>
      <p:sp>
        <p:nvSpPr>
          <p:cNvPr id="11" name="Rectangle 10">
            <a:extLst>
              <a:ext uri="{FF2B5EF4-FFF2-40B4-BE49-F238E27FC236}">
                <a16:creationId xmlns:a16="http://schemas.microsoft.com/office/drawing/2014/main" id="{8C4310C0-3CD1-CA4C-9A8E-BC8C333ACC70}"/>
              </a:ext>
            </a:extLst>
          </p:cNvPr>
          <p:cNvSpPr/>
          <p:nvPr/>
        </p:nvSpPr>
        <p:spPr>
          <a:xfrm>
            <a:off x="4803600" y="3762204"/>
            <a:ext cx="425852" cy="695405"/>
          </a:xfrm>
          <a:prstGeom prst="rect">
            <a:avLst/>
          </a:prstGeom>
          <a:solidFill>
            <a:schemeClr val="accent2"/>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2" name="Rectangle 11">
            <a:extLst>
              <a:ext uri="{FF2B5EF4-FFF2-40B4-BE49-F238E27FC236}">
                <a16:creationId xmlns:a16="http://schemas.microsoft.com/office/drawing/2014/main" id="{0F20C8B8-C50E-1048-B45F-0D36D253DA76}"/>
              </a:ext>
            </a:extLst>
          </p:cNvPr>
          <p:cNvSpPr/>
          <p:nvPr/>
        </p:nvSpPr>
        <p:spPr>
          <a:xfrm>
            <a:off x="1851949" y="4444678"/>
            <a:ext cx="462988" cy="740780"/>
          </a:xfrm>
          <a:prstGeom prst="rect">
            <a:avLst/>
          </a:prstGeom>
          <a:noFill/>
          <a:ln w="31750">
            <a:solidFill>
              <a:srgbClr val="FFC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3" name="Rectangle 12">
            <a:extLst>
              <a:ext uri="{FF2B5EF4-FFF2-40B4-BE49-F238E27FC236}">
                <a16:creationId xmlns:a16="http://schemas.microsoft.com/office/drawing/2014/main" id="{3284363C-F34D-9049-A6B9-3C2EE40A675B}"/>
              </a:ext>
            </a:extLst>
          </p:cNvPr>
          <p:cNvSpPr/>
          <p:nvPr/>
        </p:nvSpPr>
        <p:spPr>
          <a:xfrm>
            <a:off x="4773352" y="1282073"/>
            <a:ext cx="425852" cy="695405"/>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6" name="L-Shape 15">
            <a:extLst>
              <a:ext uri="{FF2B5EF4-FFF2-40B4-BE49-F238E27FC236}">
                <a16:creationId xmlns:a16="http://schemas.microsoft.com/office/drawing/2014/main" id="{DC7FE6A9-0BD5-EC47-94EC-FB04F7278673}"/>
              </a:ext>
            </a:extLst>
          </p:cNvPr>
          <p:cNvSpPr/>
          <p:nvPr/>
        </p:nvSpPr>
        <p:spPr>
          <a:xfrm>
            <a:off x="6839432" y="4423779"/>
            <a:ext cx="2089954" cy="1911672"/>
          </a:xfrm>
          <a:prstGeom prst="corner">
            <a:avLst>
              <a:gd name="adj1" fmla="val 60613"/>
              <a:gd name="adj2" fmla="val 35258"/>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7" name="Rectangle 16">
            <a:extLst>
              <a:ext uri="{FF2B5EF4-FFF2-40B4-BE49-F238E27FC236}">
                <a16:creationId xmlns:a16="http://schemas.microsoft.com/office/drawing/2014/main" id="{95098B70-5095-7041-9A6E-6EB7B1256EA5}"/>
              </a:ext>
            </a:extLst>
          </p:cNvPr>
          <p:cNvSpPr/>
          <p:nvPr/>
        </p:nvSpPr>
        <p:spPr>
          <a:xfrm>
            <a:off x="8396950" y="4402880"/>
            <a:ext cx="462988" cy="740780"/>
          </a:xfrm>
          <a:prstGeom prst="rect">
            <a:avLst/>
          </a:prstGeom>
          <a:noFill/>
          <a:ln w="31750">
            <a:solidFill>
              <a:srgbClr val="FFC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8" name="Rectangle 17">
            <a:extLst>
              <a:ext uri="{FF2B5EF4-FFF2-40B4-BE49-F238E27FC236}">
                <a16:creationId xmlns:a16="http://schemas.microsoft.com/office/drawing/2014/main" id="{28CA07C8-45D6-AB4C-8803-36A346DAA81D}"/>
              </a:ext>
            </a:extLst>
          </p:cNvPr>
          <p:cNvSpPr/>
          <p:nvPr/>
        </p:nvSpPr>
        <p:spPr>
          <a:xfrm>
            <a:off x="2951544" y="3811195"/>
            <a:ext cx="300942" cy="31251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JP"/>
          </a:p>
        </p:txBody>
      </p:sp>
      <p:sp>
        <p:nvSpPr>
          <p:cNvPr id="19" name="Rectangle 18">
            <a:extLst>
              <a:ext uri="{FF2B5EF4-FFF2-40B4-BE49-F238E27FC236}">
                <a16:creationId xmlns:a16="http://schemas.microsoft.com/office/drawing/2014/main" id="{BC9DD4F7-B462-FA46-9D9D-3CDFE0D370DA}"/>
              </a:ext>
            </a:extLst>
          </p:cNvPr>
          <p:cNvSpPr/>
          <p:nvPr/>
        </p:nvSpPr>
        <p:spPr>
          <a:xfrm>
            <a:off x="8628444" y="3742671"/>
            <a:ext cx="300942" cy="31251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JP"/>
          </a:p>
        </p:txBody>
      </p:sp>
      <p:sp>
        <p:nvSpPr>
          <p:cNvPr id="20" name="Rectangle 19">
            <a:extLst>
              <a:ext uri="{FF2B5EF4-FFF2-40B4-BE49-F238E27FC236}">
                <a16:creationId xmlns:a16="http://schemas.microsoft.com/office/drawing/2014/main" id="{6EB3BA28-B846-7445-BEE9-7B89F90A5F20}"/>
              </a:ext>
            </a:extLst>
          </p:cNvPr>
          <p:cNvSpPr/>
          <p:nvPr/>
        </p:nvSpPr>
        <p:spPr>
          <a:xfrm>
            <a:off x="9151267" y="1810905"/>
            <a:ext cx="300942" cy="31251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JP"/>
          </a:p>
        </p:txBody>
      </p:sp>
      <p:sp>
        <p:nvSpPr>
          <p:cNvPr id="21" name="Rectangle 20">
            <a:extLst>
              <a:ext uri="{FF2B5EF4-FFF2-40B4-BE49-F238E27FC236}">
                <a16:creationId xmlns:a16="http://schemas.microsoft.com/office/drawing/2014/main" id="{92934B1F-BFAF-0848-A82D-8F518178EC95}"/>
              </a:ext>
            </a:extLst>
          </p:cNvPr>
          <p:cNvSpPr/>
          <p:nvPr/>
        </p:nvSpPr>
        <p:spPr>
          <a:xfrm>
            <a:off x="9151267" y="1205865"/>
            <a:ext cx="300942" cy="312516"/>
          </a:xfrm>
          <a:prstGeom prst="rect">
            <a:avLst/>
          </a:prstGeom>
          <a:solidFill>
            <a:schemeClr val="accent2"/>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JP"/>
          </a:p>
        </p:txBody>
      </p:sp>
      <p:sp>
        <p:nvSpPr>
          <p:cNvPr id="22" name="Rectangle 21">
            <a:extLst>
              <a:ext uri="{FF2B5EF4-FFF2-40B4-BE49-F238E27FC236}">
                <a16:creationId xmlns:a16="http://schemas.microsoft.com/office/drawing/2014/main" id="{5EE80BF4-60F4-E34D-BBF1-7BFF564DAE0D}"/>
              </a:ext>
            </a:extLst>
          </p:cNvPr>
          <p:cNvSpPr/>
          <p:nvPr/>
        </p:nvSpPr>
        <p:spPr>
          <a:xfrm>
            <a:off x="9151267" y="600825"/>
            <a:ext cx="300942" cy="312516"/>
          </a:xfrm>
          <a:prstGeom prst="rect">
            <a:avLst/>
          </a:prstGeom>
          <a:solidFill>
            <a:schemeClr val="bg2">
              <a:lumMod val="9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JP"/>
          </a:p>
        </p:txBody>
      </p:sp>
      <p:sp>
        <p:nvSpPr>
          <p:cNvPr id="23" name="TextBox 22">
            <a:extLst>
              <a:ext uri="{FF2B5EF4-FFF2-40B4-BE49-F238E27FC236}">
                <a16:creationId xmlns:a16="http://schemas.microsoft.com/office/drawing/2014/main" id="{4D161CCB-B7AF-F34B-8D8A-EA3998D759D3}"/>
              </a:ext>
            </a:extLst>
          </p:cNvPr>
          <p:cNvSpPr txBox="1"/>
          <p:nvPr/>
        </p:nvSpPr>
        <p:spPr>
          <a:xfrm>
            <a:off x="9763358" y="572417"/>
            <a:ext cx="1569660" cy="369332"/>
          </a:xfrm>
          <a:prstGeom prst="rect">
            <a:avLst/>
          </a:prstGeom>
          <a:noFill/>
        </p:spPr>
        <p:txBody>
          <a:bodyPr wrap="none" rtlCol="0">
            <a:spAutoFit/>
          </a:bodyPr>
          <a:lstStyle/>
          <a:p>
            <a:r>
              <a:rPr lang="en-JP"/>
              <a:t>配置済みの車</a:t>
            </a:r>
          </a:p>
        </p:txBody>
      </p:sp>
      <p:sp>
        <p:nvSpPr>
          <p:cNvPr id="24" name="TextBox 23">
            <a:extLst>
              <a:ext uri="{FF2B5EF4-FFF2-40B4-BE49-F238E27FC236}">
                <a16:creationId xmlns:a16="http://schemas.microsoft.com/office/drawing/2014/main" id="{C85688AA-634B-D842-AD37-3C7E201CDDB6}"/>
              </a:ext>
            </a:extLst>
          </p:cNvPr>
          <p:cNvSpPr txBox="1"/>
          <p:nvPr/>
        </p:nvSpPr>
        <p:spPr>
          <a:xfrm>
            <a:off x="9763358" y="1177457"/>
            <a:ext cx="1338828" cy="369332"/>
          </a:xfrm>
          <a:prstGeom prst="rect">
            <a:avLst/>
          </a:prstGeom>
          <a:noFill/>
        </p:spPr>
        <p:txBody>
          <a:bodyPr wrap="none" rtlCol="0">
            <a:spAutoFit/>
          </a:bodyPr>
          <a:lstStyle/>
          <a:p>
            <a:r>
              <a:rPr lang="en-JP"/>
              <a:t>配置する車</a:t>
            </a:r>
          </a:p>
        </p:txBody>
      </p:sp>
      <p:sp>
        <p:nvSpPr>
          <p:cNvPr id="25" name="TextBox 24">
            <a:extLst>
              <a:ext uri="{FF2B5EF4-FFF2-40B4-BE49-F238E27FC236}">
                <a16:creationId xmlns:a16="http://schemas.microsoft.com/office/drawing/2014/main" id="{88D05937-9CF1-8845-B0DD-5C5DBE1F40F1}"/>
              </a:ext>
            </a:extLst>
          </p:cNvPr>
          <p:cNvSpPr txBox="1"/>
          <p:nvPr/>
        </p:nvSpPr>
        <p:spPr>
          <a:xfrm>
            <a:off x="9754199" y="1782497"/>
            <a:ext cx="2031325" cy="369332"/>
          </a:xfrm>
          <a:prstGeom prst="rect">
            <a:avLst/>
          </a:prstGeom>
          <a:noFill/>
        </p:spPr>
        <p:txBody>
          <a:bodyPr wrap="none" rtlCol="0">
            <a:spAutoFit/>
          </a:bodyPr>
          <a:lstStyle/>
          <a:p>
            <a:r>
              <a:rPr lang="en-JP"/>
              <a:t>障害物（柱など）</a:t>
            </a:r>
          </a:p>
        </p:txBody>
      </p:sp>
      <p:cxnSp>
        <p:nvCxnSpPr>
          <p:cNvPr id="27" name="Straight Arrow Connector 26">
            <a:extLst>
              <a:ext uri="{FF2B5EF4-FFF2-40B4-BE49-F238E27FC236}">
                <a16:creationId xmlns:a16="http://schemas.microsoft.com/office/drawing/2014/main" id="{88B1D779-D321-F941-8FEB-8230F96DDE86}"/>
              </a:ext>
            </a:extLst>
          </p:cNvPr>
          <p:cNvCxnSpPr>
            <a:cxnSpLocks/>
          </p:cNvCxnSpPr>
          <p:nvPr/>
        </p:nvCxnSpPr>
        <p:spPr>
          <a:xfrm>
            <a:off x="4986278" y="2151829"/>
            <a:ext cx="0" cy="595936"/>
          </a:xfrm>
          <a:prstGeom prst="straightConnector1">
            <a:avLst/>
          </a:prstGeom>
          <a:ln w="730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FA21CC90-0184-984C-810C-CE2996A8BB90}"/>
              </a:ext>
            </a:extLst>
          </p:cNvPr>
          <p:cNvSpPr/>
          <p:nvPr/>
        </p:nvSpPr>
        <p:spPr>
          <a:xfrm rot="5400000">
            <a:off x="4938376" y="3182043"/>
            <a:ext cx="425852" cy="695405"/>
          </a:xfrm>
          <a:prstGeom prst="rect">
            <a:avLst/>
          </a:prstGeom>
          <a:solidFill>
            <a:schemeClr val="accent2"/>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29" name="Rectangle 28">
            <a:extLst>
              <a:ext uri="{FF2B5EF4-FFF2-40B4-BE49-F238E27FC236}">
                <a16:creationId xmlns:a16="http://schemas.microsoft.com/office/drawing/2014/main" id="{3AEF7F49-F704-0F40-BF00-EBC0138EA7AF}"/>
              </a:ext>
            </a:extLst>
          </p:cNvPr>
          <p:cNvSpPr/>
          <p:nvPr/>
        </p:nvSpPr>
        <p:spPr>
          <a:xfrm rot="5400000">
            <a:off x="4938376" y="2738448"/>
            <a:ext cx="425852" cy="695405"/>
          </a:xfrm>
          <a:prstGeom prst="rect">
            <a:avLst/>
          </a:prstGeom>
          <a:solidFill>
            <a:schemeClr val="accent2"/>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30" name="L-Shape 29">
            <a:extLst>
              <a:ext uri="{FF2B5EF4-FFF2-40B4-BE49-F238E27FC236}">
                <a16:creationId xmlns:a16="http://schemas.microsoft.com/office/drawing/2014/main" id="{0B63826F-C860-7447-8D02-7BFB349B8F47}"/>
              </a:ext>
            </a:extLst>
          </p:cNvPr>
          <p:cNvSpPr/>
          <p:nvPr/>
        </p:nvSpPr>
        <p:spPr>
          <a:xfrm rot="5400000">
            <a:off x="4346454" y="3324359"/>
            <a:ext cx="1597678" cy="695407"/>
          </a:xfrm>
          <a:prstGeom prst="corner">
            <a:avLst>
              <a:gd name="adj1" fmla="val 63946"/>
              <a:gd name="adj2" fmla="val 127692"/>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31" name="Oval 30">
            <a:extLst>
              <a:ext uri="{FF2B5EF4-FFF2-40B4-BE49-F238E27FC236}">
                <a16:creationId xmlns:a16="http://schemas.microsoft.com/office/drawing/2014/main" id="{BD652A1B-63B8-3443-9DAF-3995BD281BE8}"/>
              </a:ext>
            </a:extLst>
          </p:cNvPr>
          <p:cNvSpPr/>
          <p:nvPr/>
        </p:nvSpPr>
        <p:spPr>
          <a:xfrm>
            <a:off x="5049452" y="3811195"/>
            <a:ext cx="180000" cy="1800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32" name="Oval 31">
            <a:extLst>
              <a:ext uri="{FF2B5EF4-FFF2-40B4-BE49-F238E27FC236}">
                <a16:creationId xmlns:a16="http://schemas.microsoft.com/office/drawing/2014/main" id="{3E47CE33-6E15-5741-B061-4847335820FF}"/>
              </a:ext>
            </a:extLst>
          </p:cNvPr>
          <p:cNvSpPr/>
          <p:nvPr/>
        </p:nvSpPr>
        <p:spPr>
          <a:xfrm>
            <a:off x="4986278" y="1330524"/>
            <a:ext cx="180000" cy="1800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cxnSp>
        <p:nvCxnSpPr>
          <p:cNvPr id="35" name="Straight Arrow Connector 34">
            <a:extLst>
              <a:ext uri="{FF2B5EF4-FFF2-40B4-BE49-F238E27FC236}">
                <a16:creationId xmlns:a16="http://schemas.microsoft.com/office/drawing/2014/main" id="{B03BEA20-93A4-454F-BDAA-A417C408102E}"/>
              </a:ext>
            </a:extLst>
          </p:cNvPr>
          <p:cNvCxnSpPr>
            <a:cxnSpLocks/>
          </p:cNvCxnSpPr>
          <p:nvPr/>
        </p:nvCxnSpPr>
        <p:spPr>
          <a:xfrm flipH="1">
            <a:off x="2758093" y="4055187"/>
            <a:ext cx="1670722" cy="847615"/>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1FAD89A6-A5E9-FE47-9DF0-E774AEFF70C8}"/>
              </a:ext>
            </a:extLst>
          </p:cNvPr>
          <p:cNvCxnSpPr>
            <a:cxnSpLocks/>
          </p:cNvCxnSpPr>
          <p:nvPr/>
        </p:nvCxnSpPr>
        <p:spPr>
          <a:xfrm>
            <a:off x="5947675" y="4049495"/>
            <a:ext cx="1977936" cy="873793"/>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2" name="Multiply 41">
            <a:extLst>
              <a:ext uri="{FF2B5EF4-FFF2-40B4-BE49-F238E27FC236}">
                <a16:creationId xmlns:a16="http://schemas.microsoft.com/office/drawing/2014/main" id="{9E522296-4801-DC4C-8736-879C76580244}"/>
              </a:ext>
            </a:extLst>
          </p:cNvPr>
          <p:cNvSpPr>
            <a:spLocks noChangeAspect="1"/>
          </p:cNvSpPr>
          <p:nvPr/>
        </p:nvSpPr>
        <p:spPr>
          <a:xfrm>
            <a:off x="6096000" y="3822802"/>
            <a:ext cx="1188000" cy="1188000"/>
          </a:xfrm>
          <a:prstGeom prst="mathMultiply">
            <a:avLst>
              <a:gd name="adj1" fmla="val 8476"/>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43" name="Oval 42">
            <a:extLst>
              <a:ext uri="{FF2B5EF4-FFF2-40B4-BE49-F238E27FC236}">
                <a16:creationId xmlns:a16="http://schemas.microsoft.com/office/drawing/2014/main" id="{123E543D-BDAA-A243-9967-D851234E1E7B}"/>
              </a:ext>
            </a:extLst>
          </p:cNvPr>
          <p:cNvSpPr/>
          <p:nvPr/>
        </p:nvSpPr>
        <p:spPr>
          <a:xfrm>
            <a:off x="3406863" y="3967453"/>
            <a:ext cx="720000" cy="720000"/>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45" name="L-Shape 44">
            <a:extLst>
              <a:ext uri="{FF2B5EF4-FFF2-40B4-BE49-F238E27FC236}">
                <a16:creationId xmlns:a16="http://schemas.microsoft.com/office/drawing/2014/main" id="{E4FF7B97-1A12-FE4C-9FCE-0A45E61A3EDC}"/>
              </a:ext>
            </a:extLst>
          </p:cNvPr>
          <p:cNvSpPr/>
          <p:nvPr/>
        </p:nvSpPr>
        <p:spPr>
          <a:xfrm rot="10800000">
            <a:off x="8160476" y="3588255"/>
            <a:ext cx="727172" cy="1583243"/>
          </a:xfrm>
          <a:prstGeom prst="corner">
            <a:avLst>
              <a:gd name="adj1" fmla="val 113528"/>
              <a:gd name="adj2" fmla="val 70513"/>
            </a:avLst>
          </a:prstGeom>
          <a:noFill/>
          <a:ln w="190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Tree>
    <p:extLst>
      <p:ext uri="{BB962C8B-B14F-4D97-AF65-F5344CB8AC3E}">
        <p14:creationId xmlns:p14="http://schemas.microsoft.com/office/powerpoint/2010/main" val="37070931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ED041-9A2F-1346-BBD1-F9957449F5BC}"/>
              </a:ext>
            </a:extLst>
          </p:cNvPr>
          <p:cNvSpPr>
            <a:spLocks noGrp="1"/>
          </p:cNvSpPr>
          <p:nvPr>
            <p:ph type="title"/>
          </p:nvPr>
        </p:nvSpPr>
        <p:spPr/>
        <p:txBody>
          <a:bodyPr/>
          <a:lstStyle/>
          <a:p>
            <a:r>
              <a:rPr lang="en-JP"/>
              <a:t>2-3. 問題点（解決可能性）</a:t>
            </a:r>
          </a:p>
        </p:txBody>
      </p:sp>
      <p:sp>
        <p:nvSpPr>
          <p:cNvPr id="3" name="Content Placeholder 2">
            <a:extLst>
              <a:ext uri="{FF2B5EF4-FFF2-40B4-BE49-F238E27FC236}">
                <a16:creationId xmlns:a16="http://schemas.microsoft.com/office/drawing/2014/main" id="{858473F7-B5C1-1344-BBF0-DE778D392ADE}"/>
              </a:ext>
            </a:extLst>
          </p:cNvPr>
          <p:cNvSpPr>
            <a:spLocks noGrp="1"/>
          </p:cNvSpPr>
          <p:nvPr>
            <p:ph idx="1"/>
          </p:nvPr>
        </p:nvSpPr>
        <p:spPr>
          <a:xfrm>
            <a:off x="838200" y="1825625"/>
            <a:ext cx="5176101" cy="4351338"/>
          </a:xfrm>
          <a:solidFill>
            <a:schemeClr val="accent5">
              <a:lumMod val="20000"/>
              <a:lumOff val="80000"/>
            </a:schemeClr>
          </a:solidFill>
          <a:ln>
            <a:solidFill>
              <a:schemeClr val="tx1"/>
            </a:solidFill>
          </a:ln>
        </p:spPr>
        <p:txBody>
          <a:bodyPr>
            <a:normAutofit/>
          </a:bodyPr>
          <a:lstStyle/>
          <a:p>
            <a:pPr marL="0" indent="0">
              <a:lnSpc>
                <a:spcPct val="100000"/>
              </a:lnSpc>
              <a:buNone/>
            </a:pPr>
            <a:r>
              <a:rPr lang="en-JP" sz="2400" b="1"/>
              <a:t>第一段階</a:t>
            </a:r>
          </a:p>
          <a:p>
            <a:pPr>
              <a:lnSpc>
                <a:spcPct val="100000"/>
              </a:lnSpc>
            </a:pPr>
            <a:r>
              <a:rPr lang="en-JP" sz="2400"/>
              <a:t>左右のバランス制約（× - △）</a:t>
            </a:r>
          </a:p>
          <a:p>
            <a:pPr>
              <a:lnSpc>
                <a:spcPct val="100000"/>
              </a:lnSpc>
            </a:pPr>
            <a:r>
              <a:rPr lang="en-JP" sz="2400"/>
              <a:t>ランプまで到達できるか（×）</a:t>
            </a:r>
          </a:p>
          <a:p>
            <a:pPr>
              <a:lnSpc>
                <a:spcPct val="100000"/>
              </a:lnSpc>
            </a:pPr>
            <a:r>
              <a:rPr lang="en-JP" sz="2400"/>
              <a:t>各グループのデッドスペース（○）</a:t>
            </a:r>
          </a:p>
          <a:p>
            <a:pPr>
              <a:lnSpc>
                <a:spcPct val="100000"/>
              </a:lnSpc>
            </a:pPr>
            <a:r>
              <a:rPr lang="en-JP" sz="2400"/>
              <a:t>高さに関する制約（◎）</a:t>
            </a:r>
          </a:p>
          <a:p>
            <a:pPr>
              <a:lnSpc>
                <a:spcPct val="100000"/>
              </a:lnSpc>
            </a:pPr>
            <a:r>
              <a:rPr lang="en-JP" sz="2400"/>
              <a:t>複雑な航路に関する解法（○）</a:t>
            </a:r>
          </a:p>
          <a:p>
            <a:pPr>
              <a:lnSpc>
                <a:spcPct val="100000"/>
              </a:lnSpc>
            </a:pPr>
            <a:r>
              <a:rPr lang="en-JP" sz="2400"/>
              <a:t>シフトに対応（× - △）</a:t>
            </a:r>
          </a:p>
        </p:txBody>
      </p:sp>
      <p:sp>
        <p:nvSpPr>
          <p:cNvPr id="4" name="Slide Number Placeholder 3">
            <a:extLst>
              <a:ext uri="{FF2B5EF4-FFF2-40B4-BE49-F238E27FC236}">
                <a16:creationId xmlns:a16="http://schemas.microsoft.com/office/drawing/2014/main" id="{D8BE23BE-B36A-6A48-B0E6-7FBD322FEF7E}"/>
              </a:ext>
            </a:extLst>
          </p:cNvPr>
          <p:cNvSpPr>
            <a:spLocks noGrp="1"/>
          </p:cNvSpPr>
          <p:nvPr>
            <p:ph type="sldNum" sz="quarter" idx="12"/>
          </p:nvPr>
        </p:nvSpPr>
        <p:spPr/>
        <p:txBody>
          <a:bodyPr/>
          <a:lstStyle/>
          <a:p>
            <a:fld id="{A15909B6-B37A-2F40-8E50-BD3B90D17A7A}" type="slidenum">
              <a:t>9</a:t>
            </a:fld>
            <a:endParaRPr lang="en-JP"/>
          </a:p>
        </p:txBody>
      </p:sp>
      <p:sp>
        <p:nvSpPr>
          <p:cNvPr id="5" name="Content Placeholder 2">
            <a:extLst>
              <a:ext uri="{FF2B5EF4-FFF2-40B4-BE49-F238E27FC236}">
                <a16:creationId xmlns:a16="http://schemas.microsoft.com/office/drawing/2014/main" id="{80C3476D-9B36-434F-95C9-3B8BA9180AC5}"/>
              </a:ext>
            </a:extLst>
          </p:cNvPr>
          <p:cNvSpPr txBox="1">
            <a:spLocks/>
          </p:cNvSpPr>
          <p:nvPr/>
        </p:nvSpPr>
        <p:spPr>
          <a:xfrm>
            <a:off x="6262934" y="1847850"/>
            <a:ext cx="5251122" cy="4351338"/>
          </a:xfrm>
          <a:prstGeom prst="rect">
            <a:avLst/>
          </a:prstGeom>
          <a:solidFill>
            <a:schemeClr val="accent5">
              <a:lumMod val="20000"/>
              <a:lumOff val="80000"/>
            </a:schemeClr>
          </a:solidFill>
          <a:ln>
            <a:solidFill>
              <a:schemeClr val="tx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Font typeface="Arial" panose="020B0604020202020204" pitchFamily="34" charset="0"/>
              <a:buNone/>
            </a:pPr>
            <a:r>
              <a:rPr lang="en-JP" sz="2400" b="1"/>
              <a:t>第二段階</a:t>
            </a:r>
          </a:p>
          <a:p>
            <a:pPr>
              <a:lnSpc>
                <a:spcPct val="100000"/>
              </a:lnSpc>
            </a:pPr>
            <a:r>
              <a:rPr lang="en-JP" sz="2400"/>
              <a:t>ハンドルに関する情報全般（◎）</a:t>
            </a:r>
          </a:p>
          <a:p>
            <a:pPr>
              <a:lnSpc>
                <a:spcPct val="100000"/>
              </a:lnSpc>
            </a:pPr>
            <a:r>
              <a:rPr lang="en-JP" sz="2400"/>
              <a:t>向き（◎）</a:t>
            </a:r>
          </a:p>
          <a:p>
            <a:pPr>
              <a:lnSpc>
                <a:spcPct val="100000"/>
              </a:lnSpc>
            </a:pPr>
            <a:r>
              <a:rPr lang="en-JP" sz="2400"/>
              <a:t>隣の車と揃える（△ - ○）</a:t>
            </a:r>
          </a:p>
          <a:p>
            <a:pPr>
              <a:lnSpc>
                <a:spcPct val="100000"/>
              </a:lnSpc>
            </a:pPr>
            <a:r>
              <a:rPr lang="en-JP" sz="2400"/>
              <a:t>縦列駐車の組み込み（△ - ○）</a:t>
            </a:r>
          </a:p>
          <a:p>
            <a:pPr>
              <a:lnSpc>
                <a:spcPct val="100000"/>
              </a:lnSpc>
            </a:pPr>
            <a:r>
              <a:rPr lang="en-JP" sz="2400"/>
              <a:t>重機等の特殊車（△）</a:t>
            </a:r>
          </a:p>
        </p:txBody>
      </p:sp>
    </p:spTree>
    <p:extLst>
      <p:ext uri="{BB962C8B-B14F-4D97-AF65-F5344CB8AC3E}">
        <p14:creationId xmlns:p14="http://schemas.microsoft.com/office/powerpoint/2010/main" val="207389360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1317</TotalTime>
  <Words>318</Words>
  <Application>Microsoft Macintosh PowerPoint</Application>
  <PresentationFormat>Widescreen</PresentationFormat>
  <Paragraphs>81</Paragraphs>
  <Slides>10</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0121結果レビュー</vt:lpstr>
      <vt:lpstr>目次</vt:lpstr>
      <vt:lpstr>1．実行結果</vt:lpstr>
      <vt:lpstr>2-1. プログラム全体について</vt:lpstr>
      <vt:lpstr>2-1. 第一段階（グループパッキング）</vt:lpstr>
      <vt:lpstr>PowerPoint Presentation</vt:lpstr>
      <vt:lpstr>2-2. 第二段階（個別パッキング）</vt:lpstr>
      <vt:lpstr>PowerPoint Presentation</vt:lpstr>
      <vt:lpstr>2-3. 問題点（解決可能性）</vt:lpstr>
      <vt:lpstr>3．実行結果と実際のプランとの比較</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0121結果レビュー</dc:title>
  <dc:creator>KUROSU Ryo</dc:creator>
  <cp:lastModifiedBy>KUROSU Ryo</cp:lastModifiedBy>
  <cp:revision>478</cp:revision>
  <dcterms:created xsi:type="dcterms:W3CDTF">2022-01-15T02:42:54Z</dcterms:created>
  <dcterms:modified xsi:type="dcterms:W3CDTF">2022-01-20T13:07:19Z</dcterms:modified>
</cp:coreProperties>
</file>