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256" r:id="rId2"/>
    <p:sldId id="257" r:id="rId3"/>
    <p:sldId id="267" r:id="rId4"/>
    <p:sldId id="266" r:id="rId5"/>
    <p:sldId id="258" r:id="rId6"/>
    <p:sldId id="261" r:id="rId7"/>
    <p:sldId id="262" r:id="rId8"/>
    <p:sldId id="269"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65"/>
    <p:restoredTop sz="94705"/>
  </p:normalViewPr>
  <p:slideViewPr>
    <p:cSldViewPr snapToGrid="0" snapToObjects="1">
      <p:cViewPr varScale="1">
        <p:scale>
          <a:sx n="111" d="100"/>
          <a:sy n="111" d="100"/>
        </p:scale>
        <p:origin x="224"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8CC502-AA8E-A24D-95A3-F33799A34240}" type="doc">
      <dgm:prSet loTypeId="urn:microsoft.com/office/officeart/2005/8/layout/process4" loCatId="" qsTypeId="urn:microsoft.com/office/officeart/2005/8/quickstyle/simple2" qsCatId="simple" csTypeId="urn:microsoft.com/office/officeart/2005/8/colors/accent5_2" csCatId="accent5" phldr="1"/>
      <dgm:spPr/>
      <dgm:t>
        <a:bodyPr/>
        <a:lstStyle/>
        <a:p>
          <a:endParaRPr lang="en-US"/>
        </a:p>
      </dgm:t>
    </dgm:pt>
    <dgm:pt modelId="{BC081EBE-72B8-BD4D-98D2-1FFDDC3015F2}">
      <dgm:prSet phldrT="[Text]"/>
      <dgm:spPr/>
      <dgm:t>
        <a:bodyPr/>
        <a:lstStyle/>
        <a:p>
          <a:r>
            <a:rPr lang="en-US"/>
            <a:t>第1段階（グループパッキング）</a:t>
          </a:r>
        </a:p>
      </dgm:t>
    </dgm:pt>
    <dgm:pt modelId="{9B4CF4B1-4B32-2F44-8C84-CBFD9DFCA7C3}" type="parTrans" cxnId="{5F304258-A8A4-4542-ABF8-27ECFEA5890D}">
      <dgm:prSet/>
      <dgm:spPr/>
      <dgm:t>
        <a:bodyPr/>
        <a:lstStyle/>
        <a:p>
          <a:endParaRPr lang="en-US"/>
        </a:p>
      </dgm:t>
    </dgm:pt>
    <dgm:pt modelId="{3326AD81-571B-DE4A-9527-BFE1F1E4040C}" type="sibTrans" cxnId="{5F304258-A8A4-4542-ABF8-27ECFEA5890D}">
      <dgm:prSet/>
      <dgm:spPr/>
      <dgm:t>
        <a:bodyPr/>
        <a:lstStyle/>
        <a:p>
          <a:endParaRPr lang="en-US"/>
        </a:p>
      </dgm:t>
    </dgm:pt>
    <dgm:pt modelId="{47294729-B47B-7F42-AD15-DE9CC8471C0A}">
      <dgm:prSet phldrT="[Text]"/>
      <dgm:spPr/>
      <dgm:t>
        <a:bodyPr/>
        <a:lstStyle/>
        <a:p>
          <a:r>
            <a:rPr lang="en-US"/>
            <a:t>第2段階（個別パッキング）</a:t>
          </a:r>
        </a:p>
      </dgm:t>
    </dgm:pt>
    <dgm:pt modelId="{ED6352A4-B256-3A4C-8E1D-BC23F5C146E9}" type="parTrans" cxnId="{EAC66C43-5AD5-AD4A-8692-4A478E810747}">
      <dgm:prSet/>
      <dgm:spPr/>
      <dgm:t>
        <a:bodyPr/>
        <a:lstStyle/>
        <a:p>
          <a:endParaRPr lang="en-US"/>
        </a:p>
      </dgm:t>
    </dgm:pt>
    <dgm:pt modelId="{432F81D3-CB8B-5E46-92FF-6A7458B8533F}" type="sibTrans" cxnId="{EAC66C43-5AD5-AD4A-8692-4A478E810747}">
      <dgm:prSet/>
      <dgm:spPr/>
      <dgm:t>
        <a:bodyPr/>
        <a:lstStyle/>
        <a:p>
          <a:endParaRPr lang="en-US"/>
        </a:p>
      </dgm:t>
    </dgm:pt>
    <dgm:pt modelId="{51DC1B37-4678-424A-8D80-5F831B42FF73}">
      <dgm:prSet phldrT="[Text]" custT="1"/>
      <dgm:spPr/>
      <dgm:t>
        <a:bodyPr/>
        <a:lstStyle/>
        <a:p>
          <a:pPr algn="l"/>
          <a:r>
            <a:rPr lang="en-US" sz="2200"/>
            <a:t>第一段階の配置場所を守りつつ車一台ずつの配置場所を決定する．</a:t>
          </a:r>
        </a:p>
      </dgm:t>
    </dgm:pt>
    <dgm:pt modelId="{99DD9E4E-8F77-CD4E-9185-A91CDB17CE31}" type="parTrans" cxnId="{4FD242E7-C729-5140-9887-2B9B046C6D4B}">
      <dgm:prSet/>
      <dgm:spPr/>
      <dgm:t>
        <a:bodyPr/>
        <a:lstStyle/>
        <a:p>
          <a:endParaRPr lang="en-US"/>
        </a:p>
      </dgm:t>
    </dgm:pt>
    <dgm:pt modelId="{D6BD4E47-738F-7740-A696-11B81B31FEBB}" type="sibTrans" cxnId="{4FD242E7-C729-5140-9887-2B9B046C6D4B}">
      <dgm:prSet/>
      <dgm:spPr/>
      <dgm:t>
        <a:bodyPr/>
        <a:lstStyle/>
        <a:p>
          <a:endParaRPr lang="en-US"/>
        </a:p>
      </dgm:t>
    </dgm:pt>
    <dgm:pt modelId="{8F5B1E0C-C6E7-D645-BD49-6549EDFD4A1F}">
      <dgm:prSet phldrT="[Text]" custT="1"/>
      <dgm:spPr/>
      <dgm:t>
        <a:bodyPr/>
        <a:lstStyle/>
        <a:p>
          <a:pPr algn="l"/>
          <a:r>
            <a:rPr lang="en-JP" sz="2200"/>
            <a:t>積み港・揚げ港が同じ車を一つのグループと見て大まかな配置場所を決定する．</a:t>
          </a:r>
          <a:endParaRPr lang="en-US" sz="2200"/>
        </a:p>
      </dgm:t>
    </dgm:pt>
    <dgm:pt modelId="{9493FADA-F610-1540-AA15-FE42F61FEB31}" type="sibTrans" cxnId="{477D6C45-68D7-B342-BC00-3B77F1A292B1}">
      <dgm:prSet/>
      <dgm:spPr/>
      <dgm:t>
        <a:bodyPr/>
        <a:lstStyle/>
        <a:p>
          <a:endParaRPr lang="en-US"/>
        </a:p>
      </dgm:t>
    </dgm:pt>
    <dgm:pt modelId="{2AF4C9C6-FA88-1D49-9E56-1E75B720E95C}" type="parTrans" cxnId="{477D6C45-68D7-B342-BC00-3B77F1A292B1}">
      <dgm:prSet/>
      <dgm:spPr/>
      <dgm:t>
        <a:bodyPr/>
        <a:lstStyle/>
        <a:p>
          <a:endParaRPr lang="en-US"/>
        </a:p>
      </dgm:t>
    </dgm:pt>
    <dgm:pt modelId="{CF975039-E081-954D-9051-74E906CFF891}" type="pres">
      <dgm:prSet presAssocID="{B68CC502-AA8E-A24D-95A3-F33799A34240}" presName="Name0" presStyleCnt="0">
        <dgm:presLayoutVars>
          <dgm:dir/>
          <dgm:animLvl val="lvl"/>
          <dgm:resizeHandles val="exact"/>
        </dgm:presLayoutVars>
      </dgm:prSet>
      <dgm:spPr/>
    </dgm:pt>
    <dgm:pt modelId="{2EE0B961-D6B8-DB43-9A68-42E38A7A4055}" type="pres">
      <dgm:prSet presAssocID="{47294729-B47B-7F42-AD15-DE9CC8471C0A}" presName="boxAndChildren" presStyleCnt="0"/>
      <dgm:spPr/>
    </dgm:pt>
    <dgm:pt modelId="{3F351878-AA16-0243-AA30-D762542506A5}" type="pres">
      <dgm:prSet presAssocID="{47294729-B47B-7F42-AD15-DE9CC8471C0A}" presName="parentTextBox" presStyleLbl="node1" presStyleIdx="0" presStyleCnt="2"/>
      <dgm:spPr/>
    </dgm:pt>
    <dgm:pt modelId="{7A31A02F-4BCA-3C47-8B55-A243997B06D9}" type="pres">
      <dgm:prSet presAssocID="{47294729-B47B-7F42-AD15-DE9CC8471C0A}" presName="entireBox" presStyleLbl="node1" presStyleIdx="0" presStyleCnt="2"/>
      <dgm:spPr/>
    </dgm:pt>
    <dgm:pt modelId="{B0D5C13E-A1E3-D048-8A0A-20C4BE7D5723}" type="pres">
      <dgm:prSet presAssocID="{47294729-B47B-7F42-AD15-DE9CC8471C0A}" presName="descendantBox" presStyleCnt="0"/>
      <dgm:spPr/>
    </dgm:pt>
    <dgm:pt modelId="{851D9678-372E-994F-938A-FEFC55284FEF}" type="pres">
      <dgm:prSet presAssocID="{51DC1B37-4678-424A-8D80-5F831B42FF73}" presName="childTextBox" presStyleLbl="fgAccFollowNode1" presStyleIdx="0" presStyleCnt="2">
        <dgm:presLayoutVars>
          <dgm:bulletEnabled val="1"/>
        </dgm:presLayoutVars>
      </dgm:prSet>
      <dgm:spPr/>
    </dgm:pt>
    <dgm:pt modelId="{FB560816-EBEC-2145-850F-6EB191F7BDE7}" type="pres">
      <dgm:prSet presAssocID="{3326AD81-571B-DE4A-9527-BFE1F1E4040C}" presName="sp" presStyleCnt="0"/>
      <dgm:spPr/>
    </dgm:pt>
    <dgm:pt modelId="{BB63ACC6-CA0F-C047-B242-A8E24337A7EF}" type="pres">
      <dgm:prSet presAssocID="{BC081EBE-72B8-BD4D-98D2-1FFDDC3015F2}" presName="arrowAndChildren" presStyleCnt="0"/>
      <dgm:spPr/>
    </dgm:pt>
    <dgm:pt modelId="{2DF016FC-F6E6-A047-8DD7-0F0304EF5D5C}" type="pres">
      <dgm:prSet presAssocID="{BC081EBE-72B8-BD4D-98D2-1FFDDC3015F2}" presName="parentTextArrow" presStyleLbl="node1" presStyleIdx="0" presStyleCnt="2"/>
      <dgm:spPr/>
    </dgm:pt>
    <dgm:pt modelId="{99C1A075-B621-7843-9162-E01277DE43AA}" type="pres">
      <dgm:prSet presAssocID="{BC081EBE-72B8-BD4D-98D2-1FFDDC3015F2}" presName="arrow" presStyleLbl="node1" presStyleIdx="1" presStyleCnt="2"/>
      <dgm:spPr/>
    </dgm:pt>
    <dgm:pt modelId="{47B58A7E-09AB-8C4C-9FA4-042A595DBC27}" type="pres">
      <dgm:prSet presAssocID="{BC081EBE-72B8-BD4D-98D2-1FFDDC3015F2}" presName="descendantArrow" presStyleCnt="0"/>
      <dgm:spPr/>
    </dgm:pt>
    <dgm:pt modelId="{22912AD0-C873-504D-8FA2-33C6F6E68DEC}" type="pres">
      <dgm:prSet presAssocID="{8F5B1E0C-C6E7-D645-BD49-6549EDFD4A1F}" presName="childTextArrow" presStyleLbl="fgAccFollowNode1" presStyleIdx="1" presStyleCnt="2">
        <dgm:presLayoutVars>
          <dgm:bulletEnabled val="1"/>
        </dgm:presLayoutVars>
      </dgm:prSet>
      <dgm:spPr/>
    </dgm:pt>
  </dgm:ptLst>
  <dgm:cxnLst>
    <dgm:cxn modelId="{F9815124-731C-B84C-BFDE-B8240D0304F6}" type="presOf" srcId="{47294729-B47B-7F42-AD15-DE9CC8471C0A}" destId="{3F351878-AA16-0243-AA30-D762542506A5}" srcOrd="0" destOrd="0" presId="urn:microsoft.com/office/officeart/2005/8/layout/process4"/>
    <dgm:cxn modelId="{921DB32A-AAEE-F646-AC0C-49D4F3C6B88F}" type="presOf" srcId="{B68CC502-AA8E-A24D-95A3-F33799A34240}" destId="{CF975039-E081-954D-9051-74E906CFF891}" srcOrd="0" destOrd="0" presId="urn:microsoft.com/office/officeart/2005/8/layout/process4"/>
    <dgm:cxn modelId="{E48CD13B-BA88-E746-9AEB-3EAFBE32AE38}" type="presOf" srcId="{8F5B1E0C-C6E7-D645-BD49-6549EDFD4A1F}" destId="{22912AD0-C873-504D-8FA2-33C6F6E68DEC}" srcOrd="0" destOrd="0" presId="urn:microsoft.com/office/officeart/2005/8/layout/process4"/>
    <dgm:cxn modelId="{EAC66C43-5AD5-AD4A-8692-4A478E810747}" srcId="{B68CC502-AA8E-A24D-95A3-F33799A34240}" destId="{47294729-B47B-7F42-AD15-DE9CC8471C0A}" srcOrd="1" destOrd="0" parTransId="{ED6352A4-B256-3A4C-8E1D-BC23F5C146E9}" sibTransId="{432F81D3-CB8B-5E46-92FF-6A7458B8533F}"/>
    <dgm:cxn modelId="{477D6C45-68D7-B342-BC00-3B77F1A292B1}" srcId="{BC081EBE-72B8-BD4D-98D2-1FFDDC3015F2}" destId="{8F5B1E0C-C6E7-D645-BD49-6549EDFD4A1F}" srcOrd="0" destOrd="0" parTransId="{2AF4C9C6-FA88-1D49-9E56-1E75B720E95C}" sibTransId="{9493FADA-F610-1540-AA15-FE42F61FEB31}"/>
    <dgm:cxn modelId="{5F304258-A8A4-4542-ABF8-27ECFEA5890D}" srcId="{B68CC502-AA8E-A24D-95A3-F33799A34240}" destId="{BC081EBE-72B8-BD4D-98D2-1FFDDC3015F2}" srcOrd="0" destOrd="0" parTransId="{9B4CF4B1-4B32-2F44-8C84-CBFD9DFCA7C3}" sibTransId="{3326AD81-571B-DE4A-9527-BFE1F1E4040C}"/>
    <dgm:cxn modelId="{4DC02367-CDC0-9846-934F-DA47C5DCA562}" type="presOf" srcId="{BC081EBE-72B8-BD4D-98D2-1FFDDC3015F2}" destId="{2DF016FC-F6E6-A047-8DD7-0F0304EF5D5C}" srcOrd="0" destOrd="0" presId="urn:microsoft.com/office/officeart/2005/8/layout/process4"/>
    <dgm:cxn modelId="{C6988CE3-000B-094F-B9AF-D179D07392E4}" type="presOf" srcId="{51DC1B37-4678-424A-8D80-5F831B42FF73}" destId="{851D9678-372E-994F-938A-FEFC55284FEF}" srcOrd="0" destOrd="0" presId="urn:microsoft.com/office/officeart/2005/8/layout/process4"/>
    <dgm:cxn modelId="{4FD242E7-C729-5140-9887-2B9B046C6D4B}" srcId="{47294729-B47B-7F42-AD15-DE9CC8471C0A}" destId="{51DC1B37-4678-424A-8D80-5F831B42FF73}" srcOrd="0" destOrd="0" parTransId="{99DD9E4E-8F77-CD4E-9185-A91CDB17CE31}" sibTransId="{D6BD4E47-738F-7740-A696-11B81B31FEBB}"/>
    <dgm:cxn modelId="{0DC8E4F0-FF31-DC4A-832B-24E02FA7EBF5}" type="presOf" srcId="{BC081EBE-72B8-BD4D-98D2-1FFDDC3015F2}" destId="{99C1A075-B621-7843-9162-E01277DE43AA}" srcOrd="1" destOrd="0" presId="urn:microsoft.com/office/officeart/2005/8/layout/process4"/>
    <dgm:cxn modelId="{529308FA-E53C-F343-8786-EE2E13D74BE9}" type="presOf" srcId="{47294729-B47B-7F42-AD15-DE9CC8471C0A}" destId="{7A31A02F-4BCA-3C47-8B55-A243997B06D9}" srcOrd="1" destOrd="0" presId="urn:microsoft.com/office/officeart/2005/8/layout/process4"/>
    <dgm:cxn modelId="{5E9443C0-7285-244A-A4F3-1BFDE844A24F}" type="presParOf" srcId="{CF975039-E081-954D-9051-74E906CFF891}" destId="{2EE0B961-D6B8-DB43-9A68-42E38A7A4055}" srcOrd="0" destOrd="0" presId="urn:microsoft.com/office/officeart/2005/8/layout/process4"/>
    <dgm:cxn modelId="{E9AC4449-46B0-AA46-9288-09DFB892C101}" type="presParOf" srcId="{2EE0B961-D6B8-DB43-9A68-42E38A7A4055}" destId="{3F351878-AA16-0243-AA30-D762542506A5}" srcOrd="0" destOrd="0" presId="urn:microsoft.com/office/officeart/2005/8/layout/process4"/>
    <dgm:cxn modelId="{0AD186EC-5837-DE4A-9DBE-C8467945BE46}" type="presParOf" srcId="{2EE0B961-D6B8-DB43-9A68-42E38A7A4055}" destId="{7A31A02F-4BCA-3C47-8B55-A243997B06D9}" srcOrd="1" destOrd="0" presId="urn:microsoft.com/office/officeart/2005/8/layout/process4"/>
    <dgm:cxn modelId="{70C07577-EA75-914B-94F5-BE74A5A7EEA2}" type="presParOf" srcId="{2EE0B961-D6B8-DB43-9A68-42E38A7A4055}" destId="{B0D5C13E-A1E3-D048-8A0A-20C4BE7D5723}" srcOrd="2" destOrd="0" presId="urn:microsoft.com/office/officeart/2005/8/layout/process4"/>
    <dgm:cxn modelId="{74AB9047-1147-764D-A5B4-B5C035143855}" type="presParOf" srcId="{B0D5C13E-A1E3-D048-8A0A-20C4BE7D5723}" destId="{851D9678-372E-994F-938A-FEFC55284FEF}" srcOrd="0" destOrd="0" presId="urn:microsoft.com/office/officeart/2005/8/layout/process4"/>
    <dgm:cxn modelId="{DDCCF276-A6EF-8544-86AA-0053343F62D5}" type="presParOf" srcId="{CF975039-E081-954D-9051-74E906CFF891}" destId="{FB560816-EBEC-2145-850F-6EB191F7BDE7}" srcOrd="1" destOrd="0" presId="urn:microsoft.com/office/officeart/2005/8/layout/process4"/>
    <dgm:cxn modelId="{7057A78F-658B-0841-8E0C-2965FAF444D1}" type="presParOf" srcId="{CF975039-E081-954D-9051-74E906CFF891}" destId="{BB63ACC6-CA0F-C047-B242-A8E24337A7EF}" srcOrd="2" destOrd="0" presId="urn:microsoft.com/office/officeart/2005/8/layout/process4"/>
    <dgm:cxn modelId="{403AD437-0342-F94A-90EB-ABC1ACE5A1EC}" type="presParOf" srcId="{BB63ACC6-CA0F-C047-B242-A8E24337A7EF}" destId="{2DF016FC-F6E6-A047-8DD7-0F0304EF5D5C}" srcOrd="0" destOrd="0" presId="urn:microsoft.com/office/officeart/2005/8/layout/process4"/>
    <dgm:cxn modelId="{628A2ABA-73A1-2346-A2E9-C62D30B84AD9}" type="presParOf" srcId="{BB63ACC6-CA0F-C047-B242-A8E24337A7EF}" destId="{99C1A075-B621-7843-9162-E01277DE43AA}" srcOrd="1" destOrd="0" presId="urn:microsoft.com/office/officeart/2005/8/layout/process4"/>
    <dgm:cxn modelId="{CF5C2C81-61B5-F04B-89C4-5EFB9390F422}" type="presParOf" srcId="{BB63ACC6-CA0F-C047-B242-A8E24337A7EF}" destId="{47B58A7E-09AB-8C4C-9FA4-042A595DBC27}" srcOrd="2" destOrd="0" presId="urn:microsoft.com/office/officeart/2005/8/layout/process4"/>
    <dgm:cxn modelId="{0ADC2D9F-3E63-134A-BE77-4CE25944FDA8}" type="presParOf" srcId="{47B58A7E-09AB-8C4C-9FA4-042A595DBC27}" destId="{22912AD0-C873-504D-8FA2-33C6F6E68D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1A02F-4BCA-3C47-8B55-A243997B06D9}">
      <dsp:nvSpPr>
        <dsp:cNvPr id="0" name=""/>
        <dsp:cNvSpPr/>
      </dsp:nvSpPr>
      <dsp:spPr>
        <a:xfrm>
          <a:off x="0" y="2452062"/>
          <a:ext cx="10515600" cy="160881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第2段階（個別パッキング）</a:t>
          </a:r>
        </a:p>
      </dsp:txBody>
      <dsp:txXfrm>
        <a:off x="0" y="2452062"/>
        <a:ext cx="10515600" cy="868761"/>
      </dsp:txXfrm>
    </dsp:sp>
    <dsp:sp modelId="{851D9678-372E-994F-938A-FEFC55284FEF}">
      <dsp:nvSpPr>
        <dsp:cNvPr id="0" name=""/>
        <dsp:cNvSpPr/>
      </dsp:nvSpPr>
      <dsp:spPr>
        <a:xfrm>
          <a:off x="0" y="3288648"/>
          <a:ext cx="10515600" cy="740056"/>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US" sz="2200" kern="1200"/>
            <a:t>第一段階の配置場所を守りつつ車一台ずつの配置場所を決定する．</a:t>
          </a:r>
        </a:p>
      </dsp:txBody>
      <dsp:txXfrm>
        <a:off x="0" y="3288648"/>
        <a:ext cx="10515600" cy="740056"/>
      </dsp:txXfrm>
    </dsp:sp>
    <dsp:sp modelId="{99C1A075-B621-7843-9162-E01277DE43AA}">
      <dsp:nvSpPr>
        <dsp:cNvPr id="0" name=""/>
        <dsp:cNvSpPr/>
      </dsp:nvSpPr>
      <dsp:spPr>
        <a:xfrm rot="10800000">
          <a:off x="0" y="1831"/>
          <a:ext cx="10515600" cy="2474362"/>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第1段階（グループパッキング）</a:t>
          </a:r>
        </a:p>
      </dsp:txBody>
      <dsp:txXfrm rot="-10800000">
        <a:off x="0" y="1831"/>
        <a:ext cx="10515600" cy="868501"/>
      </dsp:txXfrm>
    </dsp:sp>
    <dsp:sp modelId="{22912AD0-C873-504D-8FA2-33C6F6E68DEC}">
      <dsp:nvSpPr>
        <dsp:cNvPr id="0" name=""/>
        <dsp:cNvSpPr/>
      </dsp:nvSpPr>
      <dsp:spPr>
        <a:xfrm>
          <a:off x="0" y="870333"/>
          <a:ext cx="10515600" cy="739834"/>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JP" sz="2200" kern="1200"/>
            <a:t>積み港・揚げ港が同じ車を一つのグループと見て大まかな配置場所を決定する．</a:t>
          </a:r>
          <a:endParaRPr lang="en-US" sz="2200" kern="1200"/>
        </a:p>
      </dsp:txBody>
      <dsp:txXfrm>
        <a:off x="0" y="870333"/>
        <a:ext cx="10515600" cy="7398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F07A8-7391-8B43-8C84-2499A9AA8ED9}" type="datetimeFigureOut">
              <a:t>2022/01/21</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19A4F-25AA-F940-B345-F57E77B4FE14}" type="slidenum">
              <a:t>‹#›</a:t>
            </a:fld>
            <a:endParaRPr lang="en-JP"/>
          </a:p>
        </p:txBody>
      </p:sp>
    </p:spTree>
    <p:extLst>
      <p:ext uri="{BB962C8B-B14F-4D97-AF65-F5344CB8AC3E}">
        <p14:creationId xmlns:p14="http://schemas.microsoft.com/office/powerpoint/2010/main" val="312580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B8319A4F-25AA-F940-B345-F57E77B4FE14}" type="slidenum">
              <a:t>5</a:t>
            </a:fld>
            <a:endParaRPr lang="en-JP"/>
          </a:p>
        </p:txBody>
      </p:sp>
    </p:spTree>
    <p:extLst>
      <p:ext uri="{BB962C8B-B14F-4D97-AF65-F5344CB8AC3E}">
        <p14:creationId xmlns:p14="http://schemas.microsoft.com/office/powerpoint/2010/main" val="908846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AAA0B583-82BE-8C47-A302-7765DDE449F7}" type="datetime1">
              <a:t>2022/01/21</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340307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589C49D-9FC0-3C4E-BAC6-B72DBEC84219}" type="datetime1">
              <a:t>2022/01/21</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416788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F5F35AB-255E-914B-A0D7-BEAB98AEE7F0}" type="datetime1">
              <a:t>2022/01/21</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1375145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BFC5C50-A125-3744-9EE3-197DAE40121F}" type="datetime1">
              <a:t>2022/01/21</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39479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64FA97B-54A5-1348-994B-DEFCE438AD33}" type="datetime1">
              <a:t>2022/01/21</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17781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D6CE52-B223-624D-BBC8-D07D0B89A40F}" type="datetime1">
              <a:t>2022/01/21</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195071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BB6648-2FEC-CF46-86BB-552D8FDF04B2}" type="datetime1">
              <a:t>2022/01/21</a:t>
            </a:fld>
            <a:endParaRPr lang="en-JP"/>
          </a:p>
        </p:txBody>
      </p:sp>
      <p:sp>
        <p:nvSpPr>
          <p:cNvPr id="8" name="Footer Placeholder 7"/>
          <p:cNvSpPr>
            <a:spLocks noGrp="1"/>
          </p:cNvSpPr>
          <p:nvPr>
            <p:ph type="ftr" sz="quarter" idx="11"/>
          </p:nvPr>
        </p:nvSpPr>
        <p:spPr/>
        <p:txBody>
          <a:bodyPr/>
          <a:lstStyle/>
          <a:p>
            <a:endParaRPr lang="en-JP"/>
          </a:p>
        </p:txBody>
      </p:sp>
      <p:sp>
        <p:nvSpPr>
          <p:cNvPr id="9" name="Slide Number Placeholder 8"/>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296151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DEB0A3B-AF46-0F46-B8D6-8977AB47B0E9}" type="datetime1">
              <a:t>2022/01/21</a:t>
            </a:fld>
            <a:endParaRPr lang="en-JP"/>
          </a:p>
        </p:txBody>
      </p:sp>
      <p:sp>
        <p:nvSpPr>
          <p:cNvPr id="4" name="Footer Placeholder 3"/>
          <p:cNvSpPr>
            <a:spLocks noGrp="1"/>
          </p:cNvSpPr>
          <p:nvPr>
            <p:ph type="ftr" sz="quarter" idx="11"/>
          </p:nvPr>
        </p:nvSpPr>
        <p:spPr/>
        <p:txBody>
          <a:bodyPr/>
          <a:lstStyle/>
          <a:p>
            <a:endParaRPr lang="en-JP"/>
          </a:p>
        </p:txBody>
      </p:sp>
      <p:sp>
        <p:nvSpPr>
          <p:cNvPr id="5" name="Slide Number Placeholder 4"/>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56417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A0D36-7F71-9D4E-984B-A30FC616AF51}" type="datetime1">
              <a:t>2022/01/21</a:t>
            </a:fld>
            <a:endParaRPr lang="en-JP"/>
          </a:p>
        </p:txBody>
      </p:sp>
      <p:sp>
        <p:nvSpPr>
          <p:cNvPr id="3" name="Footer Placeholder 2"/>
          <p:cNvSpPr>
            <a:spLocks noGrp="1"/>
          </p:cNvSpPr>
          <p:nvPr>
            <p:ph type="ftr" sz="quarter" idx="11"/>
          </p:nvPr>
        </p:nvSpPr>
        <p:spPr/>
        <p:txBody>
          <a:bodyPr/>
          <a:lstStyle/>
          <a:p>
            <a:endParaRPr lang="en-JP"/>
          </a:p>
        </p:txBody>
      </p:sp>
      <p:sp>
        <p:nvSpPr>
          <p:cNvPr id="4" name="Slide Number Placeholder 3"/>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274207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369E420-ECE9-BD4B-B403-A78156A4AB54}" type="datetime1">
              <a:t>2022/01/21</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406064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EF7CDE-28FC-084D-9FB4-3B81011EBD84}" type="datetime1">
              <a:t>2022/01/21</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392504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ABCBB-C0B5-684D-80B0-B81DEB864A91}" type="datetime1">
              <a:t>2022/01/21</a:t>
            </a:fld>
            <a:endParaRPr lang="en-JP"/>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909B6-B37A-2F40-8E50-BD3B90D17A7A}" type="slidenum">
              <a:t>‹#›</a:t>
            </a:fld>
            <a:endParaRPr lang="en-JP"/>
          </a:p>
        </p:txBody>
      </p:sp>
    </p:spTree>
    <p:extLst>
      <p:ext uri="{BB962C8B-B14F-4D97-AF65-F5344CB8AC3E}">
        <p14:creationId xmlns:p14="http://schemas.microsoft.com/office/powerpoint/2010/main" val="23358431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7ACA-9F69-C243-A9D4-53EF9DAC36DD}"/>
              </a:ext>
            </a:extLst>
          </p:cNvPr>
          <p:cNvSpPr>
            <a:spLocks noGrp="1"/>
          </p:cNvSpPr>
          <p:nvPr>
            <p:ph type="ctrTitle"/>
          </p:nvPr>
        </p:nvSpPr>
        <p:spPr/>
        <p:txBody>
          <a:bodyPr/>
          <a:lstStyle/>
          <a:p>
            <a:r>
              <a:rPr lang="en-JP"/>
              <a:t>0121結果レビュー</a:t>
            </a:r>
          </a:p>
        </p:txBody>
      </p:sp>
      <p:sp>
        <p:nvSpPr>
          <p:cNvPr id="3" name="Subtitle 2">
            <a:extLst>
              <a:ext uri="{FF2B5EF4-FFF2-40B4-BE49-F238E27FC236}">
                <a16:creationId xmlns:a16="http://schemas.microsoft.com/office/drawing/2014/main" id="{528FED07-516B-674E-81D8-FF97D6AEDA56}"/>
              </a:ext>
            </a:extLst>
          </p:cNvPr>
          <p:cNvSpPr>
            <a:spLocks noGrp="1"/>
          </p:cNvSpPr>
          <p:nvPr>
            <p:ph type="subTitle" idx="1"/>
          </p:nvPr>
        </p:nvSpPr>
        <p:spPr/>
        <p:txBody>
          <a:bodyPr/>
          <a:lstStyle/>
          <a:p>
            <a:pPr algn="r"/>
            <a:r>
              <a:rPr lang="en-JP"/>
              <a:t>名古屋大学 柳浦研究室 B4 黒須諒</a:t>
            </a:r>
          </a:p>
          <a:p>
            <a:endParaRPr lang="en-JP"/>
          </a:p>
        </p:txBody>
      </p:sp>
      <p:sp>
        <p:nvSpPr>
          <p:cNvPr id="4" name="Slide Number Placeholder 3">
            <a:extLst>
              <a:ext uri="{FF2B5EF4-FFF2-40B4-BE49-F238E27FC236}">
                <a16:creationId xmlns:a16="http://schemas.microsoft.com/office/drawing/2014/main" id="{1C9BD925-699E-8142-A420-04DD1947E5A5}"/>
              </a:ext>
            </a:extLst>
          </p:cNvPr>
          <p:cNvSpPr>
            <a:spLocks noGrp="1"/>
          </p:cNvSpPr>
          <p:nvPr>
            <p:ph type="sldNum" sz="quarter" idx="12"/>
          </p:nvPr>
        </p:nvSpPr>
        <p:spPr/>
        <p:txBody>
          <a:bodyPr/>
          <a:lstStyle/>
          <a:p>
            <a:fld id="{A15909B6-B37A-2F40-8E50-BD3B90D17A7A}" type="slidenum">
              <a:t>1</a:t>
            </a:fld>
            <a:endParaRPr lang="en-JP"/>
          </a:p>
        </p:txBody>
      </p:sp>
    </p:spTree>
    <p:extLst>
      <p:ext uri="{BB962C8B-B14F-4D97-AF65-F5344CB8AC3E}">
        <p14:creationId xmlns:p14="http://schemas.microsoft.com/office/powerpoint/2010/main" val="235719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90F9-96D9-2647-A054-F644FF0E1436}"/>
              </a:ext>
            </a:extLst>
          </p:cNvPr>
          <p:cNvSpPr>
            <a:spLocks noGrp="1"/>
          </p:cNvSpPr>
          <p:nvPr>
            <p:ph type="title"/>
          </p:nvPr>
        </p:nvSpPr>
        <p:spPr/>
        <p:txBody>
          <a:bodyPr/>
          <a:lstStyle/>
          <a:p>
            <a:r>
              <a:rPr lang="en-JP"/>
              <a:t>3．実行結果と実際のプランとの比較</a:t>
            </a:r>
          </a:p>
        </p:txBody>
      </p:sp>
      <p:sp>
        <p:nvSpPr>
          <p:cNvPr id="3" name="Content Placeholder 2">
            <a:extLst>
              <a:ext uri="{FF2B5EF4-FFF2-40B4-BE49-F238E27FC236}">
                <a16:creationId xmlns:a16="http://schemas.microsoft.com/office/drawing/2014/main" id="{23A5162E-D12D-3C4B-A00B-1A62B424F390}"/>
              </a:ext>
            </a:extLst>
          </p:cNvPr>
          <p:cNvSpPr>
            <a:spLocks noGrp="1"/>
          </p:cNvSpPr>
          <p:nvPr>
            <p:ph idx="1"/>
          </p:nvPr>
        </p:nvSpPr>
        <p:spPr/>
        <p:txBody>
          <a:bodyPr/>
          <a:lstStyle/>
          <a:p>
            <a:pPr marL="0" indent="0">
              <a:lnSpc>
                <a:spcPct val="100000"/>
              </a:lnSpc>
              <a:buNone/>
            </a:pPr>
            <a:r>
              <a:rPr lang="en-JP"/>
              <a:t>別ファイル「出力図まとめ.pdf」にまとめましたのでご覧ください．</a:t>
            </a:r>
          </a:p>
        </p:txBody>
      </p:sp>
      <p:sp>
        <p:nvSpPr>
          <p:cNvPr id="4" name="Slide Number Placeholder 3">
            <a:extLst>
              <a:ext uri="{FF2B5EF4-FFF2-40B4-BE49-F238E27FC236}">
                <a16:creationId xmlns:a16="http://schemas.microsoft.com/office/drawing/2014/main" id="{A457F017-8C56-FA47-9A9E-F8A5D3D069C4}"/>
              </a:ext>
            </a:extLst>
          </p:cNvPr>
          <p:cNvSpPr>
            <a:spLocks noGrp="1"/>
          </p:cNvSpPr>
          <p:nvPr>
            <p:ph type="sldNum" sz="quarter" idx="12"/>
          </p:nvPr>
        </p:nvSpPr>
        <p:spPr/>
        <p:txBody>
          <a:bodyPr/>
          <a:lstStyle/>
          <a:p>
            <a:fld id="{A15909B6-B37A-2F40-8E50-BD3B90D17A7A}" type="slidenum">
              <a:t>10</a:t>
            </a:fld>
            <a:endParaRPr lang="en-JP"/>
          </a:p>
        </p:txBody>
      </p:sp>
    </p:spTree>
    <p:extLst>
      <p:ext uri="{BB962C8B-B14F-4D97-AF65-F5344CB8AC3E}">
        <p14:creationId xmlns:p14="http://schemas.microsoft.com/office/powerpoint/2010/main" val="1028613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333F-7BAE-2B40-9A6F-5367134D28A6}"/>
              </a:ext>
            </a:extLst>
          </p:cNvPr>
          <p:cNvSpPr>
            <a:spLocks noGrp="1"/>
          </p:cNvSpPr>
          <p:nvPr>
            <p:ph type="title"/>
          </p:nvPr>
        </p:nvSpPr>
        <p:spPr/>
        <p:txBody>
          <a:bodyPr/>
          <a:lstStyle/>
          <a:p>
            <a:r>
              <a:rPr lang="en-JP"/>
              <a:t>目次</a:t>
            </a:r>
          </a:p>
        </p:txBody>
      </p:sp>
      <p:sp>
        <p:nvSpPr>
          <p:cNvPr id="3" name="Content Placeholder 2">
            <a:extLst>
              <a:ext uri="{FF2B5EF4-FFF2-40B4-BE49-F238E27FC236}">
                <a16:creationId xmlns:a16="http://schemas.microsoft.com/office/drawing/2014/main" id="{3A79338B-3B52-6340-8774-415F7CBC57A2}"/>
              </a:ext>
            </a:extLst>
          </p:cNvPr>
          <p:cNvSpPr>
            <a:spLocks noGrp="1"/>
          </p:cNvSpPr>
          <p:nvPr>
            <p:ph idx="1"/>
          </p:nvPr>
        </p:nvSpPr>
        <p:spPr/>
        <p:txBody>
          <a:bodyPr/>
          <a:lstStyle/>
          <a:p>
            <a:pPr marL="514350" indent="-514350">
              <a:buFont typeface="+mj-lt"/>
              <a:buAutoNum type="arabicPeriod"/>
            </a:pPr>
            <a:r>
              <a:rPr lang="en-JP"/>
              <a:t>現状結果の報告</a:t>
            </a:r>
          </a:p>
          <a:p>
            <a:pPr marL="514350" indent="-514350">
              <a:buFont typeface="+mj-lt"/>
              <a:buAutoNum type="arabicPeriod"/>
            </a:pPr>
            <a:r>
              <a:rPr lang="en-JP"/>
              <a:t>実装について</a:t>
            </a:r>
          </a:p>
          <a:p>
            <a:pPr marL="971550" lvl="1" indent="-514350">
              <a:buFont typeface="+mj-lt"/>
              <a:buAutoNum type="arabicPeriod"/>
            </a:pPr>
            <a:r>
              <a:rPr lang="en-JP"/>
              <a:t>第一段階の詳細</a:t>
            </a:r>
          </a:p>
          <a:p>
            <a:pPr marL="971550" lvl="1" indent="-514350">
              <a:buFont typeface="+mj-lt"/>
              <a:buAutoNum type="arabicPeriod"/>
            </a:pPr>
            <a:r>
              <a:rPr lang="en-JP"/>
              <a:t>第二段階の詳細</a:t>
            </a:r>
          </a:p>
          <a:p>
            <a:pPr marL="971550" lvl="1" indent="-514350">
              <a:buFont typeface="+mj-lt"/>
              <a:buAutoNum type="arabicPeriod"/>
            </a:pPr>
            <a:r>
              <a:rPr lang="en-JP"/>
              <a:t>現状問題点と解決可能性の評価</a:t>
            </a:r>
          </a:p>
          <a:p>
            <a:pPr marL="514350" indent="-514350">
              <a:buFont typeface="+mj-lt"/>
              <a:buAutoNum type="arabicPeriod"/>
            </a:pPr>
            <a:r>
              <a:rPr lang="en-JP"/>
              <a:t>実装結果と実際のプランとの比較</a:t>
            </a:r>
          </a:p>
        </p:txBody>
      </p:sp>
      <p:sp>
        <p:nvSpPr>
          <p:cNvPr id="4" name="Slide Number Placeholder 3">
            <a:extLst>
              <a:ext uri="{FF2B5EF4-FFF2-40B4-BE49-F238E27FC236}">
                <a16:creationId xmlns:a16="http://schemas.microsoft.com/office/drawing/2014/main" id="{195ACFED-A166-4449-B678-A7819059D695}"/>
              </a:ext>
            </a:extLst>
          </p:cNvPr>
          <p:cNvSpPr>
            <a:spLocks noGrp="1"/>
          </p:cNvSpPr>
          <p:nvPr>
            <p:ph type="sldNum" sz="quarter" idx="12"/>
          </p:nvPr>
        </p:nvSpPr>
        <p:spPr/>
        <p:txBody>
          <a:bodyPr/>
          <a:lstStyle/>
          <a:p>
            <a:fld id="{A15909B6-B37A-2F40-8E50-BD3B90D17A7A}" type="slidenum">
              <a:t>2</a:t>
            </a:fld>
            <a:endParaRPr lang="en-JP"/>
          </a:p>
        </p:txBody>
      </p:sp>
    </p:spTree>
    <p:extLst>
      <p:ext uri="{BB962C8B-B14F-4D97-AF65-F5344CB8AC3E}">
        <p14:creationId xmlns:p14="http://schemas.microsoft.com/office/powerpoint/2010/main" val="171166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765B-EBFD-E748-8A4B-AA3AC6CF1448}"/>
              </a:ext>
            </a:extLst>
          </p:cNvPr>
          <p:cNvSpPr>
            <a:spLocks noGrp="1"/>
          </p:cNvSpPr>
          <p:nvPr>
            <p:ph type="title"/>
          </p:nvPr>
        </p:nvSpPr>
        <p:spPr/>
        <p:txBody>
          <a:bodyPr/>
          <a:lstStyle/>
          <a:p>
            <a:r>
              <a:rPr lang="en-JP"/>
              <a:t>1．実行結果</a:t>
            </a:r>
          </a:p>
        </p:txBody>
      </p:sp>
      <p:sp>
        <p:nvSpPr>
          <p:cNvPr id="3" name="Content Placeholder 2">
            <a:extLst>
              <a:ext uri="{FF2B5EF4-FFF2-40B4-BE49-F238E27FC236}">
                <a16:creationId xmlns:a16="http://schemas.microsoft.com/office/drawing/2014/main" id="{E01FB632-A8E1-D142-AB32-3B4B3790BB0B}"/>
              </a:ext>
            </a:extLst>
          </p:cNvPr>
          <p:cNvSpPr>
            <a:spLocks noGrp="1"/>
          </p:cNvSpPr>
          <p:nvPr>
            <p:ph idx="1"/>
          </p:nvPr>
        </p:nvSpPr>
        <p:spPr>
          <a:xfrm>
            <a:off x="838200" y="1825625"/>
            <a:ext cx="7675269" cy="4351338"/>
          </a:xfrm>
        </p:spPr>
        <p:txBody>
          <a:bodyPr>
            <a:normAutofit/>
          </a:bodyPr>
          <a:lstStyle/>
          <a:p>
            <a:pPr marL="0" indent="0">
              <a:lnSpc>
                <a:spcPct val="100000"/>
              </a:lnSpc>
              <a:buNone/>
            </a:pPr>
            <a:r>
              <a:rPr lang="en-JP" sz="2400"/>
              <a:t>事前に頂いていた3つのプランをもとに実装した．</a:t>
            </a:r>
          </a:p>
          <a:p>
            <a:pPr marL="0" indent="0">
              <a:lnSpc>
                <a:spcPct val="100000"/>
              </a:lnSpc>
              <a:buNone/>
            </a:pPr>
            <a:endParaRPr lang="en-JP" sz="2400"/>
          </a:p>
          <a:p>
            <a:pPr marL="0" indent="0">
              <a:lnSpc>
                <a:spcPct val="100000"/>
              </a:lnSpc>
              <a:buNone/>
            </a:pPr>
            <a:endParaRPr lang="en-JP" sz="2400"/>
          </a:p>
          <a:p>
            <a:pPr marL="0" indent="0">
              <a:lnSpc>
                <a:spcPct val="100000"/>
              </a:lnSpc>
              <a:buNone/>
            </a:pPr>
            <a:r>
              <a:rPr lang="en-JP" sz="2400"/>
              <a:t>車の大きさ・積み揚げ港・数量・ホールド指定は実際のデータを用い，</a:t>
            </a:r>
          </a:p>
          <a:p>
            <a:pPr marL="0" indent="0">
              <a:lnSpc>
                <a:spcPct val="100000"/>
              </a:lnSpc>
              <a:buNone/>
            </a:pPr>
            <a:r>
              <a:rPr lang="en-JP" sz="2400"/>
              <a:t>船の大きさや，障害物は手打ち入力で行なった．</a:t>
            </a:r>
          </a:p>
        </p:txBody>
      </p:sp>
      <p:sp>
        <p:nvSpPr>
          <p:cNvPr id="4" name="Slide Number Placeholder 3">
            <a:extLst>
              <a:ext uri="{FF2B5EF4-FFF2-40B4-BE49-F238E27FC236}">
                <a16:creationId xmlns:a16="http://schemas.microsoft.com/office/drawing/2014/main" id="{490B6CA9-D52D-B342-B9D4-82AF5ED45F5B}"/>
              </a:ext>
            </a:extLst>
          </p:cNvPr>
          <p:cNvSpPr>
            <a:spLocks noGrp="1"/>
          </p:cNvSpPr>
          <p:nvPr>
            <p:ph type="sldNum" sz="quarter" idx="12"/>
          </p:nvPr>
        </p:nvSpPr>
        <p:spPr/>
        <p:txBody>
          <a:bodyPr/>
          <a:lstStyle/>
          <a:p>
            <a:fld id="{A15909B6-B37A-2F40-8E50-BD3B90D17A7A}" type="slidenum">
              <a:t>3</a:t>
            </a:fld>
            <a:endParaRPr lang="en-JP"/>
          </a:p>
        </p:txBody>
      </p:sp>
      <p:pic>
        <p:nvPicPr>
          <p:cNvPr id="7" name="Picture 6">
            <a:extLst>
              <a:ext uri="{FF2B5EF4-FFF2-40B4-BE49-F238E27FC236}">
                <a16:creationId xmlns:a16="http://schemas.microsoft.com/office/drawing/2014/main" id="{59BD283A-E8A4-394E-9B35-4291F89E5950}"/>
              </a:ext>
            </a:extLst>
          </p:cNvPr>
          <p:cNvPicPr>
            <a:picLocks noChangeAspect="1"/>
          </p:cNvPicPr>
          <p:nvPr/>
        </p:nvPicPr>
        <p:blipFill>
          <a:blip r:embed="rId2"/>
          <a:stretch>
            <a:fillRect/>
          </a:stretch>
        </p:blipFill>
        <p:spPr>
          <a:xfrm>
            <a:off x="8727071" y="1303662"/>
            <a:ext cx="934802" cy="4760300"/>
          </a:xfrm>
          <a:prstGeom prst="rect">
            <a:avLst/>
          </a:prstGeom>
        </p:spPr>
      </p:pic>
      <p:pic>
        <p:nvPicPr>
          <p:cNvPr id="11" name="Picture 10">
            <a:extLst>
              <a:ext uri="{FF2B5EF4-FFF2-40B4-BE49-F238E27FC236}">
                <a16:creationId xmlns:a16="http://schemas.microsoft.com/office/drawing/2014/main" id="{37C591DC-9C98-BB47-96EE-BDF2E97C5D72}"/>
              </a:ext>
            </a:extLst>
          </p:cNvPr>
          <p:cNvPicPr>
            <a:picLocks noChangeAspect="1"/>
          </p:cNvPicPr>
          <p:nvPr/>
        </p:nvPicPr>
        <p:blipFill>
          <a:blip r:embed="rId3"/>
          <a:stretch>
            <a:fillRect/>
          </a:stretch>
        </p:blipFill>
        <p:spPr>
          <a:xfrm rot="5400000">
            <a:off x="7985936" y="3289142"/>
            <a:ext cx="4969817" cy="998859"/>
          </a:xfrm>
          <a:prstGeom prst="rect">
            <a:avLst/>
          </a:prstGeom>
        </p:spPr>
      </p:pic>
      <p:sp>
        <p:nvSpPr>
          <p:cNvPr id="5" name="TextBox 4">
            <a:extLst>
              <a:ext uri="{FF2B5EF4-FFF2-40B4-BE49-F238E27FC236}">
                <a16:creationId xmlns:a16="http://schemas.microsoft.com/office/drawing/2014/main" id="{1771689A-2709-1440-8E43-4A265CAF9F3C}"/>
              </a:ext>
            </a:extLst>
          </p:cNvPr>
          <p:cNvSpPr txBox="1"/>
          <p:nvPr/>
        </p:nvSpPr>
        <p:spPr>
          <a:xfrm>
            <a:off x="8727071" y="6136700"/>
            <a:ext cx="2445791" cy="584775"/>
          </a:xfrm>
          <a:prstGeom prst="rect">
            <a:avLst/>
          </a:prstGeom>
          <a:noFill/>
        </p:spPr>
        <p:txBody>
          <a:bodyPr wrap="square" rtlCol="0">
            <a:spAutoFit/>
          </a:bodyPr>
          <a:lstStyle/>
          <a:p>
            <a:r>
              <a:rPr lang="en-JP" sz="1600"/>
              <a:t>[右] 実際のプラン</a:t>
            </a:r>
          </a:p>
          <a:p>
            <a:r>
              <a:rPr lang="en-JP" sz="1600"/>
              <a:t>[左] プログラムの出力</a:t>
            </a:r>
            <a:r>
              <a:rPr lang="ja-JP" altLang="en-US" sz="1600"/>
              <a:t>　</a:t>
            </a:r>
            <a:endParaRPr lang="en-JP" sz="1600"/>
          </a:p>
        </p:txBody>
      </p:sp>
    </p:spTree>
    <p:extLst>
      <p:ext uri="{BB962C8B-B14F-4D97-AF65-F5344CB8AC3E}">
        <p14:creationId xmlns:p14="http://schemas.microsoft.com/office/powerpoint/2010/main" val="348509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B00B-1873-964A-B859-5126BD462CCE}"/>
              </a:ext>
            </a:extLst>
          </p:cNvPr>
          <p:cNvSpPr>
            <a:spLocks noGrp="1"/>
          </p:cNvSpPr>
          <p:nvPr>
            <p:ph type="title"/>
          </p:nvPr>
        </p:nvSpPr>
        <p:spPr/>
        <p:txBody>
          <a:bodyPr>
            <a:normAutofit/>
          </a:bodyPr>
          <a:lstStyle/>
          <a:p>
            <a:r>
              <a:rPr lang="en-JP" sz="4000"/>
              <a:t>2. プログラム全体について</a:t>
            </a:r>
          </a:p>
        </p:txBody>
      </p:sp>
      <p:graphicFrame>
        <p:nvGraphicFramePr>
          <p:cNvPr id="18" name="Content Placeholder 17">
            <a:extLst>
              <a:ext uri="{FF2B5EF4-FFF2-40B4-BE49-F238E27FC236}">
                <a16:creationId xmlns:a16="http://schemas.microsoft.com/office/drawing/2014/main" id="{DB7F3E9C-2B3D-6447-85F0-BBF21B740308}"/>
              </a:ext>
            </a:extLst>
          </p:cNvPr>
          <p:cNvGraphicFramePr>
            <a:graphicFrameLocks noGrp="1"/>
          </p:cNvGraphicFramePr>
          <p:nvPr>
            <p:ph idx="1"/>
            <p:extLst>
              <p:ext uri="{D42A27DB-BD31-4B8C-83A1-F6EECF244321}">
                <p14:modId xmlns:p14="http://schemas.microsoft.com/office/powerpoint/2010/main" val="455256146"/>
              </p:ext>
            </p:extLst>
          </p:nvPr>
        </p:nvGraphicFramePr>
        <p:xfrm>
          <a:off x="943337" y="1932973"/>
          <a:ext cx="10515600" cy="4062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E8F120B-2281-784B-8E47-73AF7D39439A}"/>
              </a:ext>
            </a:extLst>
          </p:cNvPr>
          <p:cNvSpPr>
            <a:spLocks noGrp="1"/>
          </p:cNvSpPr>
          <p:nvPr>
            <p:ph type="sldNum" sz="quarter" idx="12"/>
          </p:nvPr>
        </p:nvSpPr>
        <p:spPr/>
        <p:txBody>
          <a:bodyPr/>
          <a:lstStyle/>
          <a:p>
            <a:fld id="{A15909B6-B37A-2F40-8E50-BD3B90D17A7A}" type="slidenum">
              <a:rPr lang="en-JP"/>
              <a:t>4</a:t>
            </a:fld>
            <a:endParaRPr lang="en-JP"/>
          </a:p>
        </p:txBody>
      </p:sp>
      <p:sp>
        <p:nvSpPr>
          <p:cNvPr id="14" name="TextBox 13">
            <a:extLst>
              <a:ext uri="{FF2B5EF4-FFF2-40B4-BE49-F238E27FC236}">
                <a16:creationId xmlns:a16="http://schemas.microsoft.com/office/drawing/2014/main" id="{4FD9AA3F-3584-CF42-8269-C8AADA9110BA}"/>
              </a:ext>
            </a:extLst>
          </p:cNvPr>
          <p:cNvSpPr txBox="1"/>
          <p:nvPr/>
        </p:nvSpPr>
        <p:spPr>
          <a:xfrm>
            <a:off x="5986021" y="-1187777"/>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362568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2E3E-99ED-F54F-887D-437EF268570E}"/>
              </a:ext>
            </a:extLst>
          </p:cNvPr>
          <p:cNvSpPr>
            <a:spLocks noGrp="1"/>
          </p:cNvSpPr>
          <p:nvPr>
            <p:ph type="title"/>
          </p:nvPr>
        </p:nvSpPr>
        <p:spPr/>
        <p:txBody>
          <a:bodyPr/>
          <a:lstStyle/>
          <a:p>
            <a:r>
              <a:rPr lang="en-JP"/>
              <a:t>2-1. 第一段階（グループパッキング）</a:t>
            </a:r>
          </a:p>
        </p:txBody>
      </p:sp>
      <p:sp>
        <p:nvSpPr>
          <p:cNvPr id="3" name="Content Placeholder 2">
            <a:extLst>
              <a:ext uri="{FF2B5EF4-FFF2-40B4-BE49-F238E27FC236}">
                <a16:creationId xmlns:a16="http://schemas.microsoft.com/office/drawing/2014/main" id="{4FEA9C04-C96F-4542-909B-9FAE0E3D1E4B}"/>
              </a:ext>
            </a:extLst>
          </p:cNvPr>
          <p:cNvSpPr>
            <a:spLocks noGrp="1"/>
          </p:cNvSpPr>
          <p:nvPr>
            <p:ph idx="1"/>
          </p:nvPr>
        </p:nvSpPr>
        <p:spPr>
          <a:xfrm>
            <a:off x="838201" y="1755424"/>
            <a:ext cx="6882352" cy="3918943"/>
          </a:xfrm>
          <a:solidFill>
            <a:schemeClr val="accent5">
              <a:lumMod val="20000"/>
              <a:lumOff val="80000"/>
            </a:schemeClr>
          </a:solidFill>
          <a:ln>
            <a:solidFill>
              <a:schemeClr val="tx1"/>
            </a:solidFill>
          </a:ln>
        </p:spPr>
        <p:txBody>
          <a:bodyPr>
            <a:normAutofit/>
          </a:bodyPr>
          <a:lstStyle/>
          <a:p>
            <a:pPr marL="0" indent="0">
              <a:lnSpc>
                <a:spcPct val="100000"/>
              </a:lnSpc>
              <a:buNone/>
            </a:pPr>
            <a:r>
              <a:rPr lang="en-JP"/>
              <a:t>数式化</a:t>
            </a:r>
          </a:p>
          <a:p>
            <a:pPr marL="514350" indent="-514350">
              <a:lnSpc>
                <a:spcPct val="100000"/>
              </a:lnSpc>
              <a:buAutoNum type="arabicPeriod"/>
            </a:pPr>
            <a:r>
              <a:rPr lang="en-JP" sz="2400"/>
              <a:t>席割の情報をもとに車を積み港・揚げ港ごとにグループ分けをする．</a:t>
            </a:r>
          </a:p>
          <a:p>
            <a:pPr marL="514350" indent="-514350">
              <a:lnSpc>
                <a:spcPct val="100000"/>
              </a:lnSpc>
              <a:buAutoNum type="arabicPeriod"/>
            </a:pPr>
            <a:r>
              <a:rPr lang="en-JP" sz="2400"/>
              <a:t>グループ内の車の面積を計算．</a:t>
            </a:r>
          </a:p>
          <a:p>
            <a:pPr marL="514350" indent="-514350">
              <a:lnSpc>
                <a:spcPct val="100000"/>
              </a:lnSpc>
              <a:buAutoNum type="arabicPeriod"/>
            </a:pPr>
            <a:r>
              <a:rPr lang="en-JP" sz="2400"/>
              <a:t>面積固定・形状可変の長方形を設置．</a:t>
            </a:r>
          </a:p>
          <a:p>
            <a:pPr marL="514350" indent="-514350">
              <a:lnSpc>
                <a:spcPct val="100000"/>
              </a:lnSpc>
              <a:buAutoNum type="arabicPeriod"/>
            </a:pPr>
            <a:r>
              <a:rPr lang="en-JP" sz="2400"/>
              <a:t>積み港・揚げ港に関する制約を追加して汎用ソルバーで計算． ※1</a:t>
            </a:r>
          </a:p>
          <a:p>
            <a:pPr marL="0" indent="0">
              <a:lnSpc>
                <a:spcPct val="100000"/>
              </a:lnSpc>
              <a:buNone/>
            </a:pPr>
            <a:r>
              <a:rPr lang="ja-JP" altLang="en-US" sz="2200"/>
              <a:t>　</a:t>
            </a:r>
            <a:r>
              <a:rPr lang="en-JP" sz="2200"/>
              <a:t>（制約の詳細は次ページ）</a:t>
            </a:r>
          </a:p>
        </p:txBody>
      </p:sp>
      <p:sp>
        <p:nvSpPr>
          <p:cNvPr id="4" name="Slide Number Placeholder 3">
            <a:extLst>
              <a:ext uri="{FF2B5EF4-FFF2-40B4-BE49-F238E27FC236}">
                <a16:creationId xmlns:a16="http://schemas.microsoft.com/office/drawing/2014/main" id="{14F9BAC9-E43C-7C48-B987-512291A401E0}"/>
              </a:ext>
            </a:extLst>
          </p:cNvPr>
          <p:cNvSpPr>
            <a:spLocks noGrp="1"/>
          </p:cNvSpPr>
          <p:nvPr>
            <p:ph type="sldNum" sz="quarter" idx="12"/>
          </p:nvPr>
        </p:nvSpPr>
        <p:spPr/>
        <p:txBody>
          <a:bodyPr/>
          <a:lstStyle/>
          <a:p>
            <a:fld id="{A15909B6-B37A-2F40-8E50-BD3B90D17A7A}" type="slidenum">
              <a:t>5</a:t>
            </a:fld>
            <a:endParaRPr lang="en-JP"/>
          </a:p>
        </p:txBody>
      </p:sp>
      <p:sp>
        <p:nvSpPr>
          <p:cNvPr id="5" name="TextBox 4">
            <a:extLst>
              <a:ext uri="{FF2B5EF4-FFF2-40B4-BE49-F238E27FC236}">
                <a16:creationId xmlns:a16="http://schemas.microsoft.com/office/drawing/2014/main" id="{0EAD6B2E-9090-2D4C-AA12-1F5ED1522998}"/>
              </a:ext>
            </a:extLst>
          </p:cNvPr>
          <p:cNvSpPr txBox="1"/>
          <p:nvPr/>
        </p:nvSpPr>
        <p:spPr>
          <a:xfrm>
            <a:off x="838200" y="5816524"/>
            <a:ext cx="9835195" cy="681982"/>
          </a:xfrm>
          <a:prstGeom prst="rect">
            <a:avLst/>
          </a:prstGeom>
          <a:noFill/>
        </p:spPr>
        <p:txBody>
          <a:bodyPr wrap="square" rtlCol="0">
            <a:spAutoFit/>
          </a:bodyPr>
          <a:lstStyle/>
          <a:p>
            <a:pPr>
              <a:lnSpc>
                <a:spcPct val="110000"/>
              </a:lnSpc>
            </a:pPr>
            <a:r>
              <a:rPr lang="en-JP"/>
              <a:t>※1 汎用ソルバーとは，，，</a:t>
            </a:r>
          </a:p>
          <a:p>
            <a:pPr>
              <a:lnSpc>
                <a:spcPct val="110000"/>
              </a:lnSpc>
            </a:pPr>
            <a:r>
              <a:rPr lang="en-JP"/>
              <a:t>制約と目的を完璧に数式化できれば最適解を解いてくれる市販のソフトウェア．</a:t>
            </a:r>
          </a:p>
        </p:txBody>
      </p:sp>
      <p:pic>
        <p:nvPicPr>
          <p:cNvPr id="15" name="Picture 14">
            <a:extLst>
              <a:ext uri="{FF2B5EF4-FFF2-40B4-BE49-F238E27FC236}">
                <a16:creationId xmlns:a16="http://schemas.microsoft.com/office/drawing/2014/main" id="{CCCD39F2-6797-814B-A7F1-25E8920DC8BD}"/>
              </a:ext>
            </a:extLst>
          </p:cNvPr>
          <p:cNvPicPr>
            <a:picLocks noChangeAspect="1"/>
          </p:cNvPicPr>
          <p:nvPr/>
        </p:nvPicPr>
        <p:blipFill rotWithShape="1">
          <a:blip r:embed="rId3"/>
          <a:srcRect l="4549" r="23460" b="4980"/>
          <a:stretch/>
        </p:blipFill>
        <p:spPr>
          <a:xfrm>
            <a:off x="8116095" y="1721787"/>
            <a:ext cx="3732210" cy="3694556"/>
          </a:xfrm>
          <a:prstGeom prst="rect">
            <a:avLst/>
          </a:prstGeom>
        </p:spPr>
      </p:pic>
      <p:sp>
        <p:nvSpPr>
          <p:cNvPr id="16" name="TextBox 15">
            <a:extLst>
              <a:ext uri="{FF2B5EF4-FFF2-40B4-BE49-F238E27FC236}">
                <a16:creationId xmlns:a16="http://schemas.microsoft.com/office/drawing/2014/main" id="{5A65FAE0-C650-F34F-9DE8-E82A48236CD0}"/>
              </a:ext>
            </a:extLst>
          </p:cNvPr>
          <p:cNvSpPr txBox="1"/>
          <p:nvPr/>
        </p:nvSpPr>
        <p:spPr>
          <a:xfrm>
            <a:off x="9081953" y="5631858"/>
            <a:ext cx="1800493" cy="369332"/>
          </a:xfrm>
          <a:prstGeom prst="rect">
            <a:avLst/>
          </a:prstGeom>
          <a:noFill/>
        </p:spPr>
        <p:txBody>
          <a:bodyPr wrap="none" rtlCol="0">
            <a:spAutoFit/>
          </a:bodyPr>
          <a:lstStyle/>
          <a:p>
            <a:r>
              <a:rPr lang="en-JP"/>
              <a:t>出力図イメージ</a:t>
            </a:r>
          </a:p>
        </p:txBody>
      </p:sp>
    </p:spTree>
    <p:extLst>
      <p:ext uri="{BB962C8B-B14F-4D97-AF65-F5344CB8AC3E}">
        <p14:creationId xmlns:p14="http://schemas.microsoft.com/office/powerpoint/2010/main" val="261977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B3A0D-DFA7-3F4B-B702-C00920807B42}"/>
              </a:ext>
            </a:extLst>
          </p:cNvPr>
          <p:cNvSpPr>
            <a:spLocks noGrp="1"/>
          </p:cNvSpPr>
          <p:nvPr>
            <p:ph idx="1"/>
          </p:nvPr>
        </p:nvSpPr>
        <p:spPr>
          <a:xfrm>
            <a:off x="838201" y="2771775"/>
            <a:ext cx="6677247" cy="3781424"/>
          </a:xfrm>
        </p:spPr>
        <p:txBody>
          <a:bodyPr>
            <a:normAutofit/>
          </a:bodyPr>
          <a:lstStyle/>
          <a:p>
            <a:pPr marL="0" indent="0">
              <a:lnSpc>
                <a:spcPct val="110000"/>
              </a:lnSpc>
              <a:buNone/>
            </a:pPr>
            <a:r>
              <a:rPr lang="en-US" altLang="ja-JP" sz="2400"/>
              <a:t>ex. </a:t>
            </a:r>
            <a:r>
              <a:rPr lang="en-JP" sz="2400"/>
              <a:t>積み地順（早い順）：{A → B → C → D}</a:t>
            </a:r>
          </a:p>
          <a:p>
            <a:pPr marL="0" indent="0">
              <a:lnSpc>
                <a:spcPct val="110000"/>
              </a:lnSpc>
              <a:buNone/>
            </a:pPr>
            <a:r>
              <a:rPr lang="ja-JP" altLang="en-US" sz="2400"/>
              <a:t>　</a:t>
            </a:r>
            <a:r>
              <a:rPr lang="en-US" altLang="ja-JP" sz="2400"/>
              <a:t>  </a:t>
            </a:r>
            <a:r>
              <a:rPr lang="en-JP" sz="2400"/>
              <a:t>揚げ地順（遅い順）：{A → C → B → D}</a:t>
            </a:r>
          </a:p>
          <a:p>
            <a:pPr marL="0" indent="0">
              <a:lnSpc>
                <a:spcPct val="110000"/>
              </a:lnSpc>
              <a:buNone/>
            </a:pPr>
            <a:endParaRPr lang="en-JP" sz="2400"/>
          </a:p>
          <a:p>
            <a:pPr marL="0" indent="0">
              <a:lnSpc>
                <a:spcPct val="110000"/>
              </a:lnSpc>
              <a:buNone/>
            </a:pPr>
            <a:r>
              <a:rPr lang="en-JP" sz="2400"/>
              <a:t>(i) 順序関係が等しい場合（ex. AとB, AとD）</a:t>
            </a:r>
          </a:p>
          <a:p>
            <a:pPr marL="0" indent="0">
              <a:lnSpc>
                <a:spcPct val="110000"/>
              </a:lnSpc>
              <a:buNone/>
            </a:pPr>
            <a:r>
              <a:rPr lang="en-JP" sz="2400"/>
              <a:t> </a:t>
            </a:r>
            <a:r>
              <a:rPr lang="ja-JP" altLang="en-US" sz="2400"/>
              <a:t>　</a:t>
            </a:r>
            <a:r>
              <a:rPr lang="en-JP" sz="2400" b="1"/>
              <a:t>-&gt; 制約「AはDより奥に配置」</a:t>
            </a:r>
            <a:endParaRPr lang="en-JP" sz="2400"/>
          </a:p>
          <a:p>
            <a:pPr marL="0" indent="0">
              <a:lnSpc>
                <a:spcPct val="110000"/>
              </a:lnSpc>
              <a:buNone/>
            </a:pPr>
            <a:r>
              <a:rPr lang="en-JP" sz="2400"/>
              <a:t>(ii) 順序関係が異なる場合（ex. BとC）</a:t>
            </a:r>
          </a:p>
          <a:p>
            <a:pPr marL="0" indent="0">
              <a:lnSpc>
                <a:spcPct val="110000"/>
              </a:lnSpc>
              <a:buNone/>
            </a:pPr>
            <a:r>
              <a:rPr lang="ja-JP" altLang="en-US" sz="2400"/>
              <a:t>　</a:t>
            </a:r>
            <a:r>
              <a:rPr lang="en-JP" sz="2400" b="1"/>
              <a:t>-&gt; 制約「BはCの左に配置」 </a:t>
            </a:r>
          </a:p>
        </p:txBody>
      </p:sp>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6</a:t>
            </a:fld>
            <a:endParaRPr lang="en-JP"/>
          </a:p>
        </p:txBody>
      </p:sp>
      <p:pic>
        <p:nvPicPr>
          <p:cNvPr id="9" name="Picture 8">
            <a:extLst>
              <a:ext uri="{FF2B5EF4-FFF2-40B4-BE49-F238E27FC236}">
                <a16:creationId xmlns:a16="http://schemas.microsoft.com/office/drawing/2014/main" id="{EA6087B2-065D-1F40-9C8C-7FE5BB5EA914}"/>
              </a:ext>
            </a:extLst>
          </p:cNvPr>
          <p:cNvPicPr>
            <a:picLocks noChangeAspect="1"/>
          </p:cNvPicPr>
          <p:nvPr/>
        </p:nvPicPr>
        <p:blipFill>
          <a:blip r:embed="rId2"/>
          <a:stretch>
            <a:fillRect/>
          </a:stretch>
        </p:blipFill>
        <p:spPr>
          <a:xfrm>
            <a:off x="7977073" y="2079973"/>
            <a:ext cx="3224325" cy="4303487"/>
          </a:xfrm>
          <a:prstGeom prst="rect">
            <a:avLst/>
          </a:prstGeom>
        </p:spPr>
      </p:pic>
      <p:sp>
        <p:nvSpPr>
          <p:cNvPr id="10" name="TextBox 9">
            <a:extLst>
              <a:ext uri="{FF2B5EF4-FFF2-40B4-BE49-F238E27FC236}">
                <a16:creationId xmlns:a16="http://schemas.microsoft.com/office/drawing/2014/main" id="{827D98A2-EDCD-8C4F-861E-7FC7D93B0B64}"/>
              </a:ext>
            </a:extLst>
          </p:cNvPr>
          <p:cNvSpPr txBox="1"/>
          <p:nvPr/>
        </p:nvSpPr>
        <p:spPr>
          <a:xfrm>
            <a:off x="8919821" y="6270746"/>
            <a:ext cx="1338828" cy="369332"/>
          </a:xfrm>
          <a:prstGeom prst="rect">
            <a:avLst/>
          </a:prstGeom>
          <a:noFill/>
        </p:spPr>
        <p:txBody>
          <a:bodyPr wrap="none" rtlCol="0">
            <a:spAutoFit/>
          </a:bodyPr>
          <a:lstStyle/>
          <a:p>
            <a:r>
              <a:rPr lang="en-JP"/>
              <a:t>イメージ図</a:t>
            </a:r>
          </a:p>
        </p:txBody>
      </p:sp>
      <p:sp>
        <p:nvSpPr>
          <p:cNvPr id="6" name="Content Placeholder 2">
            <a:extLst>
              <a:ext uri="{FF2B5EF4-FFF2-40B4-BE49-F238E27FC236}">
                <a16:creationId xmlns:a16="http://schemas.microsoft.com/office/drawing/2014/main" id="{297D4A20-A7AA-9348-8A2B-1569C20C0F0D}"/>
              </a:ext>
            </a:extLst>
          </p:cNvPr>
          <p:cNvSpPr txBox="1">
            <a:spLocks/>
          </p:cNvSpPr>
          <p:nvPr/>
        </p:nvSpPr>
        <p:spPr>
          <a:xfrm>
            <a:off x="838202" y="667185"/>
            <a:ext cx="10363196" cy="1661678"/>
          </a:xfrm>
          <a:prstGeom prst="rect">
            <a:avLst/>
          </a:prstGeom>
          <a:solidFill>
            <a:schemeClr val="accent5">
              <a:lumMod val="20000"/>
              <a:lumOff val="80000"/>
            </a:schemeClr>
          </a:solidFill>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JP" b="1"/>
              <a:t>積み港・揚げ港に関する制約の作り方</a:t>
            </a:r>
          </a:p>
          <a:p>
            <a:pPr marL="0" indent="0">
              <a:lnSpc>
                <a:spcPct val="110000"/>
              </a:lnSpc>
              <a:buFont typeface="Arial" panose="020B0604020202020204" pitchFamily="34" charset="0"/>
              <a:buNone/>
            </a:pPr>
            <a:r>
              <a:rPr lang="en-JP"/>
              <a:t>・各グループの積み揚げ港の情報により二つの順列を作る．</a:t>
            </a:r>
          </a:p>
          <a:p>
            <a:pPr marL="0" indent="0">
              <a:lnSpc>
                <a:spcPct val="110000"/>
              </a:lnSpc>
              <a:buFont typeface="Arial" panose="020B0604020202020204" pitchFamily="34" charset="0"/>
              <a:buNone/>
            </a:pPr>
            <a:r>
              <a:rPr lang="en-JP"/>
              <a:t>・順序関係によって制約を追加</a:t>
            </a:r>
          </a:p>
        </p:txBody>
      </p:sp>
    </p:spTree>
    <p:extLst>
      <p:ext uri="{BB962C8B-B14F-4D97-AF65-F5344CB8AC3E}">
        <p14:creationId xmlns:p14="http://schemas.microsoft.com/office/powerpoint/2010/main" val="338831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D7CC-31B9-524E-AAAA-F9BCA1785B03}"/>
              </a:ext>
            </a:extLst>
          </p:cNvPr>
          <p:cNvSpPr>
            <a:spLocks noGrp="1"/>
          </p:cNvSpPr>
          <p:nvPr>
            <p:ph type="title"/>
          </p:nvPr>
        </p:nvSpPr>
        <p:spPr/>
        <p:txBody>
          <a:bodyPr/>
          <a:lstStyle/>
          <a:p>
            <a:r>
              <a:rPr lang="en-JP"/>
              <a:t>2-2. 第二段階（個別パッキング）</a:t>
            </a:r>
          </a:p>
        </p:txBody>
      </p:sp>
      <p:sp>
        <p:nvSpPr>
          <p:cNvPr id="3" name="Content Placeholder 2">
            <a:extLst>
              <a:ext uri="{FF2B5EF4-FFF2-40B4-BE49-F238E27FC236}">
                <a16:creationId xmlns:a16="http://schemas.microsoft.com/office/drawing/2014/main" id="{2559732D-68D4-0249-B9B1-75EEBFEE6756}"/>
              </a:ext>
            </a:extLst>
          </p:cNvPr>
          <p:cNvSpPr>
            <a:spLocks noGrp="1"/>
          </p:cNvSpPr>
          <p:nvPr>
            <p:ph idx="1"/>
          </p:nvPr>
        </p:nvSpPr>
        <p:spPr>
          <a:xfrm>
            <a:off x="838200" y="1739107"/>
            <a:ext cx="10624794" cy="2614612"/>
          </a:xfrm>
          <a:solidFill>
            <a:schemeClr val="accent5">
              <a:lumMod val="20000"/>
              <a:lumOff val="80000"/>
            </a:schemeClr>
          </a:solidFill>
          <a:ln>
            <a:solidFill>
              <a:schemeClr val="tx1"/>
            </a:solidFill>
          </a:ln>
        </p:spPr>
        <p:txBody>
          <a:bodyPr>
            <a:normAutofit/>
          </a:bodyPr>
          <a:lstStyle/>
          <a:p>
            <a:pPr marL="0" indent="0">
              <a:lnSpc>
                <a:spcPct val="100000"/>
              </a:lnSpc>
              <a:buNone/>
            </a:pPr>
            <a:r>
              <a:rPr lang="en-JP" sz="2400"/>
              <a:t>【制約】</a:t>
            </a:r>
          </a:p>
          <a:p>
            <a:pPr marL="0" indent="0">
              <a:lnSpc>
                <a:spcPct val="100000"/>
              </a:lnSpc>
              <a:buNone/>
            </a:pPr>
            <a:r>
              <a:rPr lang="en-JP" sz="2400"/>
              <a:t>・第一段階で決められた領域からはみ出ない</a:t>
            </a:r>
          </a:p>
          <a:p>
            <a:pPr marL="0" indent="0">
              <a:lnSpc>
                <a:spcPct val="100000"/>
              </a:lnSpc>
              <a:buNone/>
            </a:pPr>
            <a:r>
              <a:rPr lang="en-JP" sz="2400"/>
              <a:t>・車の前方に障害物などがない （次ページで補足）</a:t>
            </a:r>
          </a:p>
          <a:p>
            <a:pPr marL="0" indent="0">
              <a:lnSpc>
                <a:spcPct val="100000"/>
              </a:lnSpc>
              <a:buNone/>
            </a:pPr>
            <a:r>
              <a:rPr lang="en-JP" sz="2400"/>
              <a:t>・駐車後の前後左右の間隔</a:t>
            </a:r>
          </a:p>
          <a:p>
            <a:pPr marL="0" indent="0">
              <a:lnSpc>
                <a:spcPct val="100000"/>
              </a:lnSpc>
              <a:buNone/>
            </a:pPr>
            <a:r>
              <a:rPr lang="en-JP" sz="2400"/>
              <a:t>・シフトは行わない</a:t>
            </a:r>
          </a:p>
        </p:txBody>
      </p:sp>
      <p:sp>
        <p:nvSpPr>
          <p:cNvPr id="4" name="Slide Number Placeholder 3">
            <a:extLst>
              <a:ext uri="{FF2B5EF4-FFF2-40B4-BE49-F238E27FC236}">
                <a16:creationId xmlns:a16="http://schemas.microsoft.com/office/drawing/2014/main" id="{FFFF06AE-3102-5943-9F26-EB95CC09288B}"/>
              </a:ext>
            </a:extLst>
          </p:cNvPr>
          <p:cNvSpPr>
            <a:spLocks noGrp="1"/>
          </p:cNvSpPr>
          <p:nvPr>
            <p:ph type="sldNum" sz="quarter" idx="12"/>
          </p:nvPr>
        </p:nvSpPr>
        <p:spPr/>
        <p:txBody>
          <a:bodyPr/>
          <a:lstStyle/>
          <a:p>
            <a:fld id="{A15909B6-B37A-2F40-8E50-BD3B90D17A7A}" type="slidenum">
              <a:t>7</a:t>
            </a:fld>
            <a:endParaRPr lang="en-JP"/>
          </a:p>
        </p:txBody>
      </p:sp>
      <p:sp>
        <p:nvSpPr>
          <p:cNvPr id="6" name="Content Placeholder 2">
            <a:extLst>
              <a:ext uri="{FF2B5EF4-FFF2-40B4-BE49-F238E27FC236}">
                <a16:creationId xmlns:a16="http://schemas.microsoft.com/office/drawing/2014/main" id="{68F71918-2C08-524A-89B3-2CDD2DEAEBE2}"/>
              </a:ext>
            </a:extLst>
          </p:cNvPr>
          <p:cNvSpPr txBox="1">
            <a:spLocks/>
          </p:cNvSpPr>
          <p:nvPr/>
        </p:nvSpPr>
        <p:spPr>
          <a:xfrm>
            <a:off x="838200" y="5000625"/>
            <a:ext cx="10624794" cy="149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sz="2400"/>
              <a:t>以上の制約を満たすことを確認しながら，PCで</a:t>
            </a:r>
            <a:r>
              <a:rPr lang="en-JP" sz="2400" u="sng"/>
              <a:t>一台ずつ</a:t>
            </a:r>
            <a:r>
              <a:rPr lang="en-JP" sz="2400"/>
              <a:t>配置場所を決定．</a:t>
            </a:r>
          </a:p>
          <a:p>
            <a:pPr marL="0" indent="0">
              <a:lnSpc>
                <a:spcPct val="110000"/>
              </a:lnSpc>
              <a:buFont typeface="Arial" panose="020B0604020202020204" pitchFamily="34" charset="0"/>
              <a:buNone/>
            </a:pPr>
            <a:r>
              <a:rPr lang="en-JP" sz="2400"/>
              <a:t>配置場所の選定基準は「出来るだけ奥，出来るだけ左」といった単純な方法</a:t>
            </a:r>
          </a:p>
        </p:txBody>
      </p:sp>
    </p:spTree>
    <p:extLst>
      <p:ext uri="{BB962C8B-B14F-4D97-AF65-F5344CB8AC3E}">
        <p14:creationId xmlns:p14="http://schemas.microsoft.com/office/powerpoint/2010/main" val="68990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Shape 43">
            <a:extLst>
              <a:ext uri="{FF2B5EF4-FFF2-40B4-BE49-F238E27FC236}">
                <a16:creationId xmlns:a16="http://schemas.microsoft.com/office/drawing/2014/main" id="{A22E3871-36E0-FE44-B0E3-60708F19F7AE}"/>
              </a:ext>
            </a:extLst>
          </p:cNvPr>
          <p:cNvSpPr/>
          <p:nvPr/>
        </p:nvSpPr>
        <p:spPr>
          <a:xfrm rot="5400000">
            <a:off x="1395733" y="4040377"/>
            <a:ext cx="1597678" cy="695407"/>
          </a:xfrm>
          <a:prstGeom prst="corner">
            <a:avLst>
              <a:gd name="adj1" fmla="val 63946"/>
              <a:gd name="adj2" fmla="val 127692"/>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Rectangle 5">
            <a:extLst>
              <a:ext uri="{FF2B5EF4-FFF2-40B4-BE49-F238E27FC236}">
                <a16:creationId xmlns:a16="http://schemas.microsoft.com/office/drawing/2014/main" id="{A1F816D5-C5C9-B146-B549-0D5903A6A6E5}"/>
              </a:ext>
            </a:extLst>
          </p:cNvPr>
          <p:cNvSpPr/>
          <p:nvPr/>
        </p:nvSpPr>
        <p:spPr>
          <a:xfrm>
            <a:off x="1162533" y="2873224"/>
            <a:ext cx="2089953" cy="348312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3" name="Content Placeholder 2">
            <a:extLst>
              <a:ext uri="{FF2B5EF4-FFF2-40B4-BE49-F238E27FC236}">
                <a16:creationId xmlns:a16="http://schemas.microsoft.com/office/drawing/2014/main" id="{177FEDAB-0B24-C543-B905-5BEF3DDA0AD0}"/>
              </a:ext>
            </a:extLst>
          </p:cNvPr>
          <p:cNvSpPr>
            <a:spLocks noGrp="1"/>
          </p:cNvSpPr>
          <p:nvPr>
            <p:ph idx="1"/>
          </p:nvPr>
        </p:nvSpPr>
        <p:spPr>
          <a:xfrm>
            <a:off x="838200" y="563985"/>
            <a:ext cx="10515600" cy="755529"/>
          </a:xfrm>
        </p:spPr>
        <p:txBody>
          <a:bodyPr/>
          <a:lstStyle/>
          <a:p>
            <a:pPr marL="0" indent="0">
              <a:buNone/>
            </a:pPr>
            <a:r>
              <a:rPr lang="en-JP"/>
              <a:t>配置可能な例と配置不可能な例</a:t>
            </a:r>
          </a:p>
        </p:txBody>
      </p:sp>
      <p:sp>
        <p:nvSpPr>
          <p:cNvPr id="4" name="Slide Number Placeholder 3">
            <a:extLst>
              <a:ext uri="{FF2B5EF4-FFF2-40B4-BE49-F238E27FC236}">
                <a16:creationId xmlns:a16="http://schemas.microsoft.com/office/drawing/2014/main" id="{13EE63DE-0A46-AE48-8F62-E85E6ADCF73A}"/>
              </a:ext>
            </a:extLst>
          </p:cNvPr>
          <p:cNvSpPr>
            <a:spLocks noGrp="1"/>
          </p:cNvSpPr>
          <p:nvPr>
            <p:ph type="sldNum" sz="quarter" idx="12"/>
          </p:nvPr>
        </p:nvSpPr>
        <p:spPr/>
        <p:txBody>
          <a:bodyPr/>
          <a:lstStyle/>
          <a:p>
            <a:fld id="{A15909B6-B37A-2F40-8E50-BD3B90D17A7A}" type="slidenum">
              <a:rPr lang="en-JP"/>
              <a:t>8</a:t>
            </a:fld>
            <a:endParaRPr lang="en-JP"/>
          </a:p>
        </p:txBody>
      </p:sp>
      <p:sp>
        <p:nvSpPr>
          <p:cNvPr id="10" name="L-Shape 9">
            <a:extLst>
              <a:ext uri="{FF2B5EF4-FFF2-40B4-BE49-F238E27FC236}">
                <a16:creationId xmlns:a16="http://schemas.microsoft.com/office/drawing/2014/main" id="{5D564DE9-74C1-3842-B5FE-99683CEE4DC7}"/>
              </a:ext>
            </a:extLst>
          </p:cNvPr>
          <p:cNvSpPr/>
          <p:nvPr/>
        </p:nvSpPr>
        <p:spPr>
          <a:xfrm>
            <a:off x="1162532" y="4444678"/>
            <a:ext cx="2089954" cy="1911672"/>
          </a:xfrm>
          <a:prstGeom prst="corner">
            <a:avLst>
              <a:gd name="adj1" fmla="val 60613"/>
              <a:gd name="adj2" fmla="val 35258"/>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Rectangle 14">
            <a:extLst>
              <a:ext uri="{FF2B5EF4-FFF2-40B4-BE49-F238E27FC236}">
                <a16:creationId xmlns:a16="http://schemas.microsoft.com/office/drawing/2014/main" id="{E7770232-27AA-F64D-96C8-F018EF2B4025}"/>
              </a:ext>
            </a:extLst>
          </p:cNvPr>
          <p:cNvSpPr/>
          <p:nvPr/>
        </p:nvSpPr>
        <p:spPr>
          <a:xfrm>
            <a:off x="6839433" y="2873223"/>
            <a:ext cx="2089953" cy="348312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1" name="Rectangle 10">
            <a:extLst>
              <a:ext uri="{FF2B5EF4-FFF2-40B4-BE49-F238E27FC236}">
                <a16:creationId xmlns:a16="http://schemas.microsoft.com/office/drawing/2014/main" id="{8C4310C0-3CD1-CA4C-9A8E-BC8C333ACC70}"/>
              </a:ext>
            </a:extLst>
          </p:cNvPr>
          <p:cNvSpPr/>
          <p:nvPr/>
        </p:nvSpPr>
        <p:spPr>
          <a:xfrm>
            <a:off x="4803600" y="3762204"/>
            <a:ext cx="425852" cy="695405"/>
          </a:xfrm>
          <a:prstGeom prst="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Rectangle 11">
            <a:extLst>
              <a:ext uri="{FF2B5EF4-FFF2-40B4-BE49-F238E27FC236}">
                <a16:creationId xmlns:a16="http://schemas.microsoft.com/office/drawing/2014/main" id="{0F20C8B8-C50E-1048-B45F-0D36D253DA76}"/>
              </a:ext>
            </a:extLst>
          </p:cNvPr>
          <p:cNvSpPr/>
          <p:nvPr/>
        </p:nvSpPr>
        <p:spPr>
          <a:xfrm>
            <a:off x="1851949" y="4444678"/>
            <a:ext cx="462988" cy="740780"/>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Rectangle 12">
            <a:extLst>
              <a:ext uri="{FF2B5EF4-FFF2-40B4-BE49-F238E27FC236}">
                <a16:creationId xmlns:a16="http://schemas.microsoft.com/office/drawing/2014/main" id="{3284363C-F34D-9049-A6B9-3C2EE40A675B}"/>
              </a:ext>
            </a:extLst>
          </p:cNvPr>
          <p:cNvSpPr/>
          <p:nvPr/>
        </p:nvSpPr>
        <p:spPr>
          <a:xfrm>
            <a:off x="4773352" y="1282073"/>
            <a:ext cx="425852" cy="69540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6" name="L-Shape 15">
            <a:extLst>
              <a:ext uri="{FF2B5EF4-FFF2-40B4-BE49-F238E27FC236}">
                <a16:creationId xmlns:a16="http://schemas.microsoft.com/office/drawing/2014/main" id="{DC7FE6A9-0BD5-EC47-94EC-FB04F7278673}"/>
              </a:ext>
            </a:extLst>
          </p:cNvPr>
          <p:cNvSpPr/>
          <p:nvPr/>
        </p:nvSpPr>
        <p:spPr>
          <a:xfrm>
            <a:off x="6839432" y="4423779"/>
            <a:ext cx="2089954" cy="1911672"/>
          </a:xfrm>
          <a:prstGeom prst="corner">
            <a:avLst>
              <a:gd name="adj1" fmla="val 60613"/>
              <a:gd name="adj2" fmla="val 35258"/>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95098B70-5095-7041-9A6E-6EB7B1256EA5}"/>
              </a:ext>
            </a:extLst>
          </p:cNvPr>
          <p:cNvSpPr/>
          <p:nvPr/>
        </p:nvSpPr>
        <p:spPr>
          <a:xfrm>
            <a:off x="8396950" y="4402880"/>
            <a:ext cx="462988" cy="740780"/>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28CA07C8-45D6-AB4C-8803-36A346DAA81D}"/>
              </a:ext>
            </a:extLst>
          </p:cNvPr>
          <p:cNvSpPr/>
          <p:nvPr/>
        </p:nvSpPr>
        <p:spPr>
          <a:xfrm>
            <a:off x="2951544" y="3811195"/>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9" name="Rectangle 18">
            <a:extLst>
              <a:ext uri="{FF2B5EF4-FFF2-40B4-BE49-F238E27FC236}">
                <a16:creationId xmlns:a16="http://schemas.microsoft.com/office/drawing/2014/main" id="{BC9DD4F7-B462-FA46-9D9D-3CDFE0D370DA}"/>
              </a:ext>
            </a:extLst>
          </p:cNvPr>
          <p:cNvSpPr/>
          <p:nvPr/>
        </p:nvSpPr>
        <p:spPr>
          <a:xfrm>
            <a:off x="8628444" y="3742671"/>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0" name="Rectangle 19">
            <a:extLst>
              <a:ext uri="{FF2B5EF4-FFF2-40B4-BE49-F238E27FC236}">
                <a16:creationId xmlns:a16="http://schemas.microsoft.com/office/drawing/2014/main" id="{6EB3BA28-B846-7445-BEE9-7B89F90A5F20}"/>
              </a:ext>
            </a:extLst>
          </p:cNvPr>
          <p:cNvSpPr/>
          <p:nvPr/>
        </p:nvSpPr>
        <p:spPr>
          <a:xfrm>
            <a:off x="9151267" y="1810905"/>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1" name="Rectangle 20">
            <a:extLst>
              <a:ext uri="{FF2B5EF4-FFF2-40B4-BE49-F238E27FC236}">
                <a16:creationId xmlns:a16="http://schemas.microsoft.com/office/drawing/2014/main" id="{92934B1F-BFAF-0848-A82D-8F518178EC95}"/>
              </a:ext>
            </a:extLst>
          </p:cNvPr>
          <p:cNvSpPr/>
          <p:nvPr/>
        </p:nvSpPr>
        <p:spPr>
          <a:xfrm>
            <a:off x="9151267" y="1205865"/>
            <a:ext cx="300942" cy="312516"/>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2" name="Rectangle 21">
            <a:extLst>
              <a:ext uri="{FF2B5EF4-FFF2-40B4-BE49-F238E27FC236}">
                <a16:creationId xmlns:a16="http://schemas.microsoft.com/office/drawing/2014/main" id="{5EE80BF4-60F4-E34D-BBF1-7BFF564DAE0D}"/>
              </a:ext>
            </a:extLst>
          </p:cNvPr>
          <p:cNvSpPr/>
          <p:nvPr/>
        </p:nvSpPr>
        <p:spPr>
          <a:xfrm>
            <a:off x="9151267" y="600825"/>
            <a:ext cx="300942" cy="312516"/>
          </a:xfrm>
          <a:prstGeom prst="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3" name="TextBox 22">
            <a:extLst>
              <a:ext uri="{FF2B5EF4-FFF2-40B4-BE49-F238E27FC236}">
                <a16:creationId xmlns:a16="http://schemas.microsoft.com/office/drawing/2014/main" id="{4D161CCB-B7AF-F34B-8D8A-EA3998D759D3}"/>
              </a:ext>
            </a:extLst>
          </p:cNvPr>
          <p:cNvSpPr txBox="1"/>
          <p:nvPr/>
        </p:nvSpPr>
        <p:spPr>
          <a:xfrm>
            <a:off x="9763358" y="572417"/>
            <a:ext cx="1569660" cy="369332"/>
          </a:xfrm>
          <a:prstGeom prst="rect">
            <a:avLst/>
          </a:prstGeom>
          <a:noFill/>
        </p:spPr>
        <p:txBody>
          <a:bodyPr wrap="none" rtlCol="0">
            <a:spAutoFit/>
          </a:bodyPr>
          <a:lstStyle/>
          <a:p>
            <a:r>
              <a:rPr lang="en-JP"/>
              <a:t>配置済みの車</a:t>
            </a:r>
          </a:p>
        </p:txBody>
      </p:sp>
      <p:sp>
        <p:nvSpPr>
          <p:cNvPr id="24" name="TextBox 23">
            <a:extLst>
              <a:ext uri="{FF2B5EF4-FFF2-40B4-BE49-F238E27FC236}">
                <a16:creationId xmlns:a16="http://schemas.microsoft.com/office/drawing/2014/main" id="{C85688AA-634B-D842-AD37-3C7E201CDDB6}"/>
              </a:ext>
            </a:extLst>
          </p:cNvPr>
          <p:cNvSpPr txBox="1"/>
          <p:nvPr/>
        </p:nvSpPr>
        <p:spPr>
          <a:xfrm>
            <a:off x="9763358" y="1177457"/>
            <a:ext cx="1338828" cy="369332"/>
          </a:xfrm>
          <a:prstGeom prst="rect">
            <a:avLst/>
          </a:prstGeom>
          <a:noFill/>
        </p:spPr>
        <p:txBody>
          <a:bodyPr wrap="none" rtlCol="0">
            <a:spAutoFit/>
          </a:bodyPr>
          <a:lstStyle/>
          <a:p>
            <a:r>
              <a:rPr lang="en-JP"/>
              <a:t>配置する車</a:t>
            </a:r>
          </a:p>
        </p:txBody>
      </p:sp>
      <p:sp>
        <p:nvSpPr>
          <p:cNvPr id="25" name="TextBox 24">
            <a:extLst>
              <a:ext uri="{FF2B5EF4-FFF2-40B4-BE49-F238E27FC236}">
                <a16:creationId xmlns:a16="http://schemas.microsoft.com/office/drawing/2014/main" id="{88D05937-9CF1-8845-B0DD-5C5DBE1F40F1}"/>
              </a:ext>
            </a:extLst>
          </p:cNvPr>
          <p:cNvSpPr txBox="1"/>
          <p:nvPr/>
        </p:nvSpPr>
        <p:spPr>
          <a:xfrm>
            <a:off x="9754199" y="1782497"/>
            <a:ext cx="2031325" cy="369332"/>
          </a:xfrm>
          <a:prstGeom prst="rect">
            <a:avLst/>
          </a:prstGeom>
          <a:noFill/>
        </p:spPr>
        <p:txBody>
          <a:bodyPr wrap="none" rtlCol="0">
            <a:spAutoFit/>
          </a:bodyPr>
          <a:lstStyle/>
          <a:p>
            <a:r>
              <a:rPr lang="en-JP"/>
              <a:t>障害物（柱など）</a:t>
            </a:r>
          </a:p>
        </p:txBody>
      </p:sp>
      <p:cxnSp>
        <p:nvCxnSpPr>
          <p:cNvPr id="27" name="Straight Arrow Connector 26">
            <a:extLst>
              <a:ext uri="{FF2B5EF4-FFF2-40B4-BE49-F238E27FC236}">
                <a16:creationId xmlns:a16="http://schemas.microsoft.com/office/drawing/2014/main" id="{88B1D779-D321-F941-8FEB-8230F96DDE86}"/>
              </a:ext>
            </a:extLst>
          </p:cNvPr>
          <p:cNvCxnSpPr>
            <a:cxnSpLocks/>
          </p:cNvCxnSpPr>
          <p:nvPr/>
        </p:nvCxnSpPr>
        <p:spPr>
          <a:xfrm>
            <a:off x="4986278" y="2151829"/>
            <a:ext cx="0" cy="595936"/>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A21CC90-0184-984C-810C-CE2996A8BB90}"/>
              </a:ext>
            </a:extLst>
          </p:cNvPr>
          <p:cNvSpPr/>
          <p:nvPr/>
        </p:nvSpPr>
        <p:spPr>
          <a:xfrm rot="5400000">
            <a:off x="4938376" y="3182043"/>
            <a:ext cx="425852" cy="695405"/>
          </a:xfrm>
          <a:prstGeom prst="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9" name="Rectangle 28">
            <a:extLst>
              <a:ext uri="{FF2B5EF4-FFF2-40B4-BE49-F238E27FC236}">
                <a16:creationId xmlns:a16="http://schemas.microsoft.com/office/drawing/2014/main" id="{3AEF7F49-F704-0F40-BF00-EBC0138EA7AF}"/>
              </a:ext>
            </a:extLst>
          </p:cNvPr>
          <p:cNvSpPr/>
          <p:nvPr/>
        </p:nvSpPr>
        <p:spPr>
          <a:xfrm rot="5400000">
            <a:off x="4938376" y="2738448"/>
            <a:ext cx="425852" cy="695405"/>
          </a:xfrm>
          <a:prstGeom prst="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0" name="L-Shape 29">
            <a:extLst>
              <a:ext uri="{FF2B5EF4-FFF2-40B4-BE49-F238E27FC236}">
                <a16:creationId xmlns:a16="http://schemas.microsoft.com/office/drawing/2014/main" id="{0B63826F-C860-7447-8D02-7BFB349B8F47}"/>
              </a:ext>
            </a:extLst>
          </p:cNvPr>
          <p:cNvSpPr/>
          <p:nvPr/>
        </p:nvSpPr>
        <p:spPr>
          <a:xfrm rot="5400000">
            <a:off x="4346454" y="3324359"/>
            <a:ext cx="1597678" cy="695407"/>
          </a:xfrm>
          <a:prstGeom prst="corner">
            <a:avLst>
              <a:gd name="adj1" fmla="val 63946"/>
              <a:gd name="adj2" fmla="val 127692"/>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1" name="Oval 30">
            <a:extLst>
              <a:ext uri="{FF2B5EF4-FFF2-40B4-BE49-F238E27FC236}">
                <a16:creationId xmlns:a16="http://schemas.microsoft.com/office/drawing/2014/main" id="{BD652A1B-63B8-3443-9DAF-3995BD281BE8}"/>
              </a:ext>
            </a:extLst>
          </p:cNvPr>
          <p:cNvSpPr/>
          <p:nvPr/>
        </p:nvSpPr>
        <p:spPr>
          <a:xfrm>
            <a:off x="5049452" y="3811195"/>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2" name="Oval 31">
            <a:extLst>
              <a:ext uri="{FF2B5EF4-FFF2-40B4-BE49-F238E27FC236}">
                <a16:creationId xmlns:a16="http://schemas.microsoft.com/office/drawing/2014/main" id="{3E47CE33-6E15-5741-B061-4847335820FF}"/>
              </a:ext>
            </a:extLst>
          </p:cNvPr>
          <p:cNvSpPr/>
          <p:nvPr/>
        </p:nvSpPr>
        <p:spPr>
          <a:xfrm>
            <a:off x="4986278" y="1330524"/>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5" name="Straight Arrow Connector 34">
            <a:extLst>
              <a:ext uri="{FF2B5EF4-FFF2-40B4-BE49-F238E27FC236}">
                <a16:creationId xmlns:a16="http://schemas.microsoft.com/office/drawing/2014/main" id="{B03BEA20-93A4-454F-BDAA-A417C408102E}"/>
              </a:ext>
            </a:extLst>
          </p:cNvPr>
          <p:cNvCxnSpPr>
            <a:cxnSpLocks/>
          </p:cNvCxnSpPr>
          <p:nvPr/>
        </p:nvCxnSpPr>
        <p:spPr>
          <a:xfrm flipH="1">
            <a:off x="2758093" y="4055187"/>
            <a:ext cx="1670722" cy="84761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FAD89A6-A5E9-FE47-9DF0-E774AEFF70C8}"/>
              </a:ext>
            </a:extLst>
          </p:cNvPr>
          <p:cNvCxnSpPr>
            <a:cxnSpLocks/>
          </p:cNvCxnSpPr>
          <p:nvPr/>
        </p:nvCxnSpPr>
        <p:spPr>
          <a:xfrm>
            <a:off x="5947675" y="4049495"/>
            <a:ext cx="1977936" cy="87379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Multiply 41">
            <a:extLst>
              <a:ext uri="{FF2B5EF4-FFF2-40B4-BE49-F238E27FC236}">
                <a16:creationId xmlns:a16="http://schemas.microsoft.com/office/drawing/2014/main" id="{9E522296-4801-DC4C-8736-879C76580244}"/>
              </a:ext>
            </a:extLst>
          </p:cNvPr>
          <p:cNvSpPr>
            <a:spLocks noChangeAspect="1"/>
          </p:cNvSpPr>
          <p:nvPr/>
        </p:nvSpPr>
        <p:spPr>
          <a:xfrm>
            <a:off x="6096000" y="3822802"/>
            <a:ext cx="1188000" cy="1188000"/>
          </a:xfrm>
          <a:prstGeom prst="mathMultiply">
            <a:avLst>
              <a:gd name="adj1" fmla="val 84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3" name="Oval 42">
            <a:extLst>
              <a:ext uri="{FF2B5EF4-FFF2-40B4-BE49-F238E27FC236}">
                <a16:creationId xmlns:a16="http://schemas.microsoft.com/office/drawing/2014/main" id="{123E543D-BDAA-A243-9967-D851234E1E7B}"/>
              </a:ext>
            </a:extLst>
          </p:cNvPr>
          <p:cNvSpPr/>
          <p:nvPr/>
        </p:nvSpPr>
        <p:spPr>
          <a:xfrm>
            <a:off x="3406863" y="3967453"/>
            <a:ext cx="720000" cy="7200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5" name="L-Shape 44">
            <a:extLst>
              <a:ext uri="{FF2B5EF4-FFF2-40B4-BE49-F238E27FC236}">
                <a16:creationId xmlns:a16="http://schemas.microsoft.com/office/drawing/2014/main" id="{E4FF7B97-1A12-FE4C-9FCE-0A45E61A3EDC}"/>
              </a:ext>
            </a:extLst>
          </p:cNvPr>
          <p:cNvSpPr/>
          <p:nvPr/>
        </p:nvSpPr>
        <p:spPr>
          <a:xfrm rot="10800000">
            <a:off x="8160476" y="3588255"/>
            <a:ext cx="727172" cy="1583243"/>
          </a:xfrm>
          <a:prstGeom prst="corner">
            <a:avLst>
              <a:gd name="adj1" fmla="val 113528"/>
              <a:gd name="adj2" fmla="val 70513"/>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370709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D041-9A2F-1346-BBD1-F9957449F5BC}"/>
              </a:ext>
            </a:extLst>
          </p:cNvPr>
          <p:cNvSpPr>
            <a:spLocks noGrp="1"/>
          </p:cNvSpPr>
          <p:nvPr>
            <p:ph type="title"/>
          </p:nvPr>
        </p:nvSpPr>
        <p:spPr/>
        <p:txBody>
          <a:bodyPr/>
          <a:lstStyle/>
          <a:p>
            <a:r>
              <a:rPr lang="en-JP"/>
              <a:t>2-4. 問題点（解決可能性）</a:t>
            </a:r>
          </a:p>
        </p:txBody>
      </p:sp>
      <p:sp>
        <p:nvSpPr>
          <p:cNvPr id="3" name="Content Placeholder 2">
            <a:extLst>
              <a:ext uri="{FF2B5EF4-FFF2-40B4-BE49-F238E27FC236}">
                <a16:creationId xmlns:a16="http://schemas.microsoft.com/office/drawing/2014/main" id="{858473F7-B5C1-1344-BBF0-DE778D392ADE}"/>
              </a:ext>
            </a:extLst>
          </p:cNvPr>
          <p:cNvSpPr>
            <a:spLocks noGrp="1"/>
          </p:cNvSpPr>
          <p:nvPr>
            <p:ph idx="1"/>
          </p:nvPr>
        </p:nvSpPr>
        <p:spPr>
          <a:xfrm>
            <a:off x="838200" y="1825625"/>
            <a:ext cx="5176101" cy="4089038"/>
          </a:xfrm>
          <a:solidFill>
            <a:schemeClr val="accent5">
              <a:lumMod val="20000"/>
              <a:lumOff val="80000"/>
            </a:schemeClr>
          </a:solidFill>
          <a:ln>
            <a:solidFill>
              <a:schemeClr val="tx1"/>
            </a:solidFill>
          </a:ln>
        </p:spPr>
        <p:txBody>
          <a:bodyPr>
            <a:normAutofit/>
          </a:bodyPr>
          <a:lstStyle/>
          <a:p>
            <a:pPr marL="0" indent="0">
              <a:lnSpc>
                <a:spcPct val="100000"/>
              </a:lnSpc>
              <a:buNone/>
            </a:pPr>
            <a:r>
              <a:rPr lang="en-JP" sz="2400" b="1"/>
              <a:t>第一段階（グループパッキング）</a:t>
            </a:r>
          </a:p>
          <a:p>
            <a:pPr marL="0" indent="0">
              <a:lnSpc>
                <a:spcPct val="100000"/>
              </a:lnSpc>
              <a:buNone/>
            </a:pPr>
            <a:endParaRPr lang="en-JP" sz="2400" b="1"/>
          </a:p>
          <a:p>
            <a:pPr>
              <a:lnSpc>
                <a:spcPct val="100000"/>
              </a:lnSpc>
            </a:pPr>
            <a:r>
              <a:rPr lang="en-JP" sz="2400"/>
              <a:t>左右のバランス制約（△）</a:t>
            </a:r>
          </a:p>
          <a:p>
            <a:pPr>
              <a:lnSpc>
                <a:spcPct val="100000"/>
              </a:lnSpc>
            </a:pPr>
            <a:r>
              <a:rPr lang="en-JP" sz="2400"/>
              <a:t>実際ランプまで到達できるか（×）</a:t>
            </a:r>
          </a:p>
          <a:p>
            <a:pPr>
              <a:lnSpc>
                <a:spcPct val="100000"/>
              </a:lnSpc>
            </a:pPr>
            <a:r>
              <a:rPr lang="en-JP" sz="2400"/>
              <a:t>高さに関する制約（◎）</a:t>
            </a:r>
          </a:p>
          <a:p>
            <a:pPr>
              <a:lnSpc>
                <a:spcPct val="100000"/>
              </a:lnSpc>
            </a:pPr>
            <a:r>
              <a:rPr lang="en-JP" sz="2400"/>
              <a:t>複雑な航路に関する解法（○）</a:t>
            </a:r>
          </a:p>
          <a:p>
            <a:pPr>
              <a:lnSpc>
                <a:spcPct val="100000"/>
              </a:lnSpc>
            </a:pPr>
            <a:r>
              <a:rPr lang="en-JP" sz="2400"/>
              <a:t>シフトに対応（× - △）</a:t>
            </a:r>
          </a:p>
        </p:txBody>
      </p:sp>
      <p:sp>
        <p:nvSpPr>
          <p:cNvPr id="4" name="Slide Number Placeholder 3">
            <a:extLst>
              <a:ext uri="{FF2B5EF4-FFF2-40B4-BE49-F238E27FC236}">
                <a16:creationId xmlns:a16="http://schemas.microsoft.com/office/drawing/2014/main" id="{D8BE23BE-B36A-6A48-B0E6-7FBD322FEF7E}"/>
              </a:ext>
            </a:extLst>
          </p:cNvPr>
          <p:cNvSpPr>
            <a:spLocks noGrp="1"/>
          </p:cNvSpPr>
          <p:nvPr>
            <p:ph type="sldNum" sz="quarter" idx="12"/>
          </p:nvPr>
        </p:nvSpPr>
        <p:spPr/>
        <p:txBody>
          <a:bodyPr/>
          <a:lstStyle/>
          <a:p>
            <a:fld id="{A15909B6-B37A-2F40-8E50-BD3B90D17A7A}" type="slidenum">
              <a:t>9</a:t>
            </a:fld>
            <a:endParaRPr lang="en-JP"/>
          </a:p>
        </p:txBody>
      </p:sp>
      <p:sp>
        <p:nvSpPr>
          <p:cNvPr id="5" name="Content Placeholder 2">
            <a:extLst>
              <a:ext uri="{FF2B5EF4-FFF2-40B4-BE49-F238E27FC236}">
                <a16:creationId xmlns:a16="http://schemas.microsoft.com/office/drawing/2014/main" id="{80C3476D-9B36-434F-95C9-3B8BA9180AC5}"/>
              </a:ext>
            </a:extLst>
          </p:cNvPr>
          <p:cNvSpPr txBox="1">
            <a:spLocks/>
          </p:cNvSpPr>
          <p:nvPr/>
        </p:nvSpPr>
        <p:spPr>
          <a:xfrm>
            <a:off x="6262934" y="1847850"/>
            <a:ext cx="5251122" cy="4089038"/>
          </a:xfrm>
          <a:prstGeom prst="rect">
            <a:avLst/>
          </a:prstGeom>
          <a:solidFill>
            <a:schemeClr val="accent5">
              <a:lumMod val="20000"/>
              <a:lumOff val="80000"/>
            </a:scheme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b="1"/>
              <a:t>第二段階（個別パッキング）</a:t>
            </a:r>
          </a:p>
          <a:p>
            <a:pPr marL="0" indent="0">
              <a:lnSpc>
                <a:spcPct val="100000"/>
              </a:lnSpc>
              <a:buFont typeface="Arial" panose="020B0604020202020204" pitchFamily="34" charset="0"/>
              <a:buNone/>
            </a:pPr>
            <a:endParaRPr lang="en-JP" sz="2400" b="1"/>
          </a:p>
          <a:p>
            <a:pPr>
              <a:lnSpc>
                <a:spcPct val="100000"/>
              </a:lnSpc>
            </a:pPr>
            <a:r>
              <a:rPr lang="en-JP" sz="2400"/>
              <a:t>ハンドルに関する情報全般（◎）</a:t>
            </a:r>
          </a:p>
          <a:p>
            <a:pPr>
              <a:lnSpc>
                <a:spcPct val="100000"/>
              </a:lnSpc>
            </a:pPr>
            <a:r>
              <a:rPr lang="en-JP" sz="2400"/>
              <a:t>隣の車と揃える（△ - ○）</a:t>
            </a:r>
          </a:p>
          <a:p>
            <a:pPr>
              <a:lnSpc>
                <a:spcPct val="100000"/>
              </a:lnSpc>
            </a:pPr>
            <a:r>
              <a:rPr lang="en-JP" sz="2400"/>
              <a:t>縦列駐車の組み込み（△ - ○）</a:t>
            </a:r>
          </a:p>
          <a:p>
            <a:pPr>
              <a:lnSpc>
                <a:spcPct val="100000"/>
              </a:lnSpc>
            </a:pPr>
            <a:r>
              <a:rPr lang="en-JP" sz="2400"/>
              <a:t>重機等の特殊車（△）</a:t>
            </a:r>
          </a:p>
        </p:txBody>
      </p:sp>
    </p:spTree>
    <p:extLst>
      <p:ext uri="{BB962C8B-B14F-4D97-AF65-F5344CB8AC3E}">
        <p14:creationId xmlns:p14="http://schemas.microsoft.com/office/powerpoint/2010/main" val="20738936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1328</TotalTime>
  <Words>320</Words>
  <Application>Microsoft Macintosh PowerPoint</Application>
  <PresentationFormat>Widescreen</PresentationFormat>
  <Paragraphs>82</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0121結果レビュー</vt:lpstr>
      <vt:lpstr>目次</vt:lpstr>
      <vt:lpstr>1．実行結果</vt:lpstr>
      <vt:lpstr>2. プログラム全体について</vt:lpstr>
      <vt:lpstr>2-1. 第一段階（グループパッキング）</vt:lpstr>
      <vt:lpstr>PowerPoint Presentation</vt:lpstr>
      <vt:lpstr>2-2. 第二段階（個別パッキング）</vt:lpstr>
      <vt:lpstr>PowerPoint Presentation</vt:lpstr>
      <vt:lpstr>2-4. 問題点（解決可能性）</vt:lpstr>
      <vt:lpstr>3．実行結果と実際のプランとの比較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0121結果レビュー</dc:title>
  <dc:creator>KUROSU Ryo</dc:creator>
  <cp:lastModifiedBy>KUROSU Ryo</cp:lastModifiedBy>
  <cp:revision>514</cp:revision>
  <dcterms:created xsi:type="dcterms:W3CDTF">2022-01-15T02:42:54Z</dcterms:created>
  <dcterms:modified xsi:type="dcterms:W3CDTF">2022-01-21T01:03:42Z</dcterms:modified>
</cp:coreProperties>
</file>