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307" r:id="rId5"/>
    <p:sldId id="274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623-AEEC-F94E-AC69-622EE3F4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B10E-3B94-F642-8F7B-8F55FBE1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A327-40BE-4F45-A342-EE11D6B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5406-003F-C64F-9B3B-3DBAD2A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5FB-1DF8-8543-8515-7A29FBB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72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BC2-399D-2640-967F-021CD7C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5CDA-B39A-994B-BA46-0A125357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251A-821C-DE44-BC54-ADE66D1E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871B-3040-564A-926F-FBBC9E23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A7E4-A8BC-3740-906E-8405BBF5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71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673-D39E-2144-AF14-A56C9298D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DF76C-D9D2-3742-B8F1-1D30711C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1FD1-EEF3-6C48-BB2A-3D5E98EF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C756-D61F-9240-8F14-34CF47B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5B88-5A99-2945-8726-47790B9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37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06-C973-274E-ACAE-F0F45C3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98B4-C4F4-A947-A35D-19D01341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E5CB-D729-FD43-BF1E-45E5E973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76D0-69C9-CA4A-BB76-AC404AB4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160A-45A3-0648-B1D4-F0E540A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84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F27-6FC4-4F47-9CD8-09D7E76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AB62-33EA-9D46-8635-0FF4AA5A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9511-A6DA-304A-9915-AD08C32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DEA0-8BD6-BE40-A34B-0C8999EC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C7EC-47D6-1143-8142-5735F98F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15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62B-3A22-B64F-956E-86B5552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A4F-2C22-4E43-9EDB-6E5130D1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CCD3-FB1A-154D-B6C5-11E30685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A322-8C6F-9A48-A590-76FA90E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58C4-9484-3442-B0B1-80231D8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460A-D0CD-1F48-8E4A-953C433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7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D9A-900D-894A-8BD1-F5EF6EB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584B-37EE-0D40-902B-789A8CFD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CD1F-A4DC-B94E-B756-E2C53F68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B9D-E011-9F41-AB48-A16F55B0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8AE9B-9A6F-584F-B9BC-6DB787E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BB89F-FB83-E54D-B168-C9C5584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5B934-BC1D-284C-9FCC-00AE9339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90F34-64D3-F04B-AAB1-C81CEC5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68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CE40-0243-4F4D-BC3D-9A26F3A3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161A-5FBA-774A-8462-5F6B04E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2C7F-1EC5-AF42-9D63-7FE1D29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B3A5-D08B-5645-8AFF-6A94E78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6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15A6-1F0D-AD4F-A83A-E3732B5A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89CA-1BAE-374D-B5E7-483A214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998B-EC5A-B542-A613-1996EBA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7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169-779E-8A42-B678-C0F0459A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5D9-E8FE-8448-A925-3960CA8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9408-7598-5344-8BC4-BFDA11EB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C9C1-0F49-5D46-84F8-800D54A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FA3C-F5D9-C34F-9522-0B9168A0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46B2-528A-1A44-AAA1-1CEFDF2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9E1-F9F2-3843-B15C-A78DF19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99C9-717D-BE41-A1C2-CFD184E5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EE2C-C8B8-4E40-8D43-436720FB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D4D5-17C9-2047-ACD3-323A9AF1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3DEE-3071-FE4D-96EA-DC9849B2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691E-503E-344A-97CE-032CB132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01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41D1-56AB-A74C-9260-EE7B687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78E6-564E-3A43-87B0-5303FEB0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99F1-AB7F-1143-97F1-0504B39E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B877-CDFC-C242-A54A-17C93E91C5BE}" type="datetimeFigureOut">
              <a:t>2022/01/25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F67-5DBA-2C49-8B04-2DEC907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BF89-EFBD-0544-8EF3-0EECFF0A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73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C2A-6D4B-0249-A27C-614A01CD5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論文やスライドで使う</a:t>
            </a:r>
            <a:br>
              <a:rPr lang="en-JP"/>
            </a:br>
            <a:r>
              <a:rPr lang="en-JP"/>
              <a:t>イラスト作成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C787-1579-B54A-B1A4-E5088D86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C50EA-0ACD-574A-8A24-E0435969AEA4}"/>
              </a:ext>
            </a:extLst>
          </p:cNvPr>
          <p:cNvSpPr/>
          <p:nvPr/>
        </p:nvSpPr>
        <p:spPr>
          <a:xfrm>
            <a:off x="2907792" y="1682496"/>
            <a:ext cx="5779008" cy="36393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2951-259B-484A-959A-0BC4DDF065E0}"/>
              </a:ext>
            </a:extLst>
          </p:cNvPr>
          <p:cNvSpPr/>
          <p:nvPr/>
        </p:nvSpPr>
        <p:spPr>
          <a:xfrm>
            <a:off x="2923956" y="1712758"/>
            <a:ext cx="989294" cy="204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679E6-A98F-A04F-88ED-AD94700E231F}"/>
              </a:ext>
            </a:extLst>
          </p:cNvPr>
          <p:cNvSpPr/>
          <p:nvPr/>
        </p:nvSpPr>
        <p:spPr>
          <a:xfrm>
            <a:off x="2907792" y="3757967"/>
            <a:ext cx="2447979" cy="156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C13BB-8F9F-074C-9FA4-DF5D1ABAF2FB}"/>
              </a:ext>
            </a:extLst>
          </p:cNvPr>
          <p:cNvSpPr/>
          <p:nvPr/>
        </p:nvSpPr>
        <p:spPr>
          <a:xfrm>
            <a:off x="5355771" y="3757964"/>
            <a:ext cx="1480460" cy="156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C2535-144E-6F46-8B7A-700DB401B3F2}"/>
              </a:ext>
            </a:extLst>
          </p:cNvPr>
          <p:cNvSpPr/>
          <p:nvPr/>
        </p:nvSpPr>
        <p:spPr>
          <a:xfrm>
            <a:off x="6843386" y="2765626"/>
            <a:ext cx="1843414" cy="255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72DB8-90BD-3B42-8891-92679CC247CF}"/>
              </a:ext>
            </a:extLst>
          </p:cNvPr>
          <p:cNvSpPr/>
          <p:nvPr/>
        </p:nvSpPr>
        <p:spPr>
          <a:xfrm>
            <a:off x="3913250" y="2735362"/>
            <a:ext cx="2447979" cy="102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239A-8DBD-AB45-A1A7-06F541258077}"/>
              </a:ext>
            </a:extLst>
          </p:cNvPr>
          <p:cNvSpPr/>
          <p:nvPr/>
        </p:nvSpPr>
        <p:spPr>
          <a:xfrm>
            <a:off x="3929413" y="1712758"/>
            <a:ext cx="3421109" cy="102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51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95181F-B9B2-3645-92D2-A07CB51C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3</a:t>
            </a:fld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6EE369-8FE7-B94A-BF44-A6101EC624B0}"/>
              </a:ext>
            </a:extLst>
          </p:cNvPr>
          <p:cNvSpPr/>
          <p:nvPr/>
        </p:nvSpPr>
        <p:spPr>
          <a:xfrm>
            <a:off x="6842978" y="3412630"/>
            <a:ext cx="4178808" cy="241480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80765-6B90-094A-A5E3-E11DD4B50DDD}"/>
              </a:ext>
            </a:extLst>
          </p:cNvPr>
          <p:cNvSpPr/>
          <p:nvPr/>
        </p:nvSpPr>
        <p:spPr>
          <a:xfrm>
            <a:off x="6859142" y="3445371"/>
            <a:ext cx="715360" cy="1357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7DC52-FA4C-8C41-B570-17548F45D06B}"/>
              </a:ext>
            </a:extLst>
          </p:cNvPr>
          <p:cNvSpPr/>
          <p:nvPr/>
        </p:nvSpPr>
        <p:spPr>
          <a:xfrm>
            <a:off x="6842978" y="4789773"/>
            <a:ext cx="1770137" cy="103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3DA261-C0BD-5F48-BEAD-C50BE3482039}"/>
              </a:ext>
            </a:extLst>
          </p:cNvPr>
          <p:cNvSpPr/>
          <p:nvPr/>
        </p:nvSpPr>
        <p:spPr>
          <a:xfrm>
            <a:off x="8621477" y="4789771"/>
            <a:ext cx="1070523" cy="103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6E612F-CD5C-7B49-8763-5D89A7E4E1E6}"/>
              </a:ext>
            </a:extLst>
          </p:cNvPr>
          <p:cNvSpPr/>
          <p:nvPr/>
        </p:nvSpPr>
        <p:spPr>
          <a:xfrm>
            <a:off x="9700362" y="4123902"/>
            <a:ext cx="1332975" cy="169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23980C-6F9C-8142-968F-830C6000E663}"/>
              </a:ext>
            </a:extLst>
          </p:cNvPr>
          <p:cNvSpPr/>
          <p:nvPr/>
        </p:nvSpPr>
        <p:spPr>
          <a:xfrm>
            <a:off x="7590666" y="4101968"/>
            <a:ext cx="1770137" cy="6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845A3-BEC0-3A46-A241-28B64261E8A1}"/>
              </a:ext>
            </a:extLst>
          </p:cNvPr>
          <p:cNvSpPr/>
          <p:nvPr/>
        </p:nvSpPr>
        <p:spPr>
          <a:xfrm>
            <a:off x="7589587" y="3429000"/>
            <a:ext cx="2473808" cy="6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D98FB-AFC7-5248-9506-755C002BE824}"/>
              </a:ext>
            </a:extLst>
          </p:cNvPr>
          <p:cNvCxnSpPr/>
          <p:nvPr/>
        </p:nvCxnSpPr>
        <p:spPr>
          <a:xfrm>
            <a:off x="4884409" y="4637314"/>
            <a:ext cx="1146559" cy="0"/>
          </a:xfrm>
          <a:prstGeom prst="straightConnector1">
            <a:avLst/>
          </a:prstGeom>
          <a:ln w="952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8A0CA5B-8108-ED42-88D3-C62852168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7443"/>
                <a:ext cx="10515600" cy="24148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2つの長方形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の相対位置関係の決め方：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・二つの順列で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の順序が同じ→「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JP"/>
                  <a:t>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より左or右」(ex. 1-2, 5-6)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・二つの順列で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の順序が違う→「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JP"/>
                  <a:t>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より上or下」(ex. 1-4, 2-3)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8A0CA5B-8108-ED42-88D3-C62852168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7443"/>
                <a:ext cx="10515600" cy="2414804"/>
              </a:xfrm>
              <a:blipFill>
                <a:blip r:embed="rId2"/>
                <a:stretch>
                  <a:fillRect l="-1206" t="-3665" r="-12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1C2561-786B-D948-A69D-614582D8FEFB}"/>
                  </a:ext>
                </a:extLst>
              </p:cNvPr>
              <p:cNvSpPr/>
              <p:nvPr/>
            </p:nvSpPr>
            <p:spPr>
              <a:xfrm>
                <a:off x="931059" y="3287072"/>
                <a:ext cx="516545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JP" sz="36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={1,2,…,6}</m:t>
                      </m:r>
                    </m:oMath>
                  </m:oMathPara>
                </a14:m>
                <a:endParaRPr lang="en-JP" sz="3600"/>
              </a:p>
              <a:p>
                <a:r>
                  <a:rPr lang="en-JP" sz="36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(1,2,3,4,5,6)</m:t>
                    </m:r>
                  </m:oMath>
                </a14:m>
                <a:endParaRPr lang="en-JP" sz="3600"/>
              </a:p>
              <a:p>
                <a:r>
                  <a:rPr lang="en-JP" sz="36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600" b="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(4,5,1,3,6,2)</m:t>
                    </m:r>
                  </m:oMath>
                </a14:m>
                <a:endParaRPr lang="en-JP" sz="3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1C2561-786B-D948-A69D-614582D8F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59" y="3287072"/>
                <a:ext cx="5165454" cy="2308324"/>
              </a:xfrm>
              <a:prstGeom prst="rect">
                <a:avLst/>
              </a:prstGeom>
              <a:blipFill>
                <a:blip r:embed="rId3"/>
                <a:stretch>
                  <a:fillRect l="-1225" b="-54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D69-E0D7-9944-B2A1-50400B6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>
                <a:latin typeface="+mn-lt"/>
              </a:rPr>
              <a:t>no-fit polygon (NFP)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𝑵𝑭𝑷</m:t>
                      </m:r>
                    </m:oMath>
                  </m:oMathPara>
                </a14:m>
                <a:endParaRPr lang="en-JP" b="1"/>
              </a:p>
              <a:p>
                <a:pPr marL="0" indent="0">
                  <a:buNone/>
                </a:pPr>
                <a:r>
                  <a:rPr lang="en-JP"/>
                  <a:t>平面上で多角形の重なりを判定する方法．</a:t>
                </a:r>
              </a:p>
              <a:p>
                <a:pPr marL="0" indent="0">
                  <a:buNone/>
                </a:pPr>
                <a:r>
                  <a:rPr lang="en-JP"/>
                  <a:t>多角形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JP"/>
                  <a:t>と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が与えられ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の配置が固定されているとする．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と重なりを持つような領域を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𝑁𝐹𝑃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JP"/>
                  <a:t>と書く．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blipFill>
                <a:blip r:embed="rId2"/>
                <a:stretch>
                  <a:fillRect l="-1206" b="-5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7149-A0E7-3B4E-98B3-A17A9D6F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4</a:t>
            </a:fld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/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BC59F82-57AF-EF4D-94B5-EEC9FB267D22}"/>
              </a:ext>
            </a:extLst>
          </p:cNvPr>
          <p:cNvSpPr/>
          <p:nvPr/>
        </p:nvSpPr>
        <p:spPr>
          <a:xfrm>
            <a:off x="5078182" y="4702628"/>
            <a:ext cx="2449286" cy="14800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31897-5A2E-8246-8709-2CDB86C4001C}"/>
              </a:ext>
            </a:extLst>
          </p:cNvPr>
          <p:cNvSpPr/>
          <p:nvPr/>
        </p:nvSpPr>
        <p:spPr>
          <a:xfrm>
            <a:off x="5078181" y="560069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/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sz="20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34D741-DECE-5340-9966-04E1A6396A16}"/>
              </a:ext>
            </a:extLst>
          </p:cNvPr>
          <p:cNvSpPr/>
          <p:nvPr/>
        </p:nvSpPr>
        <p:spPr>
          <a:xfrm>
            <a:off x="7560126" y="5584698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728C-D2C2-134A-800A-80226EC9B67F}"/>
              </a:ext>
            </a:extLst>
          </p:cNvPr>
          <p:cNvSpPr/>
          <p:nvPr/>
        </p:nvSpPr>
        <p:spPr>
          <a:xfrm>
            <a:off x="5078181" y="4086451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52D26-8EC1-2B47-9794-99D157C20AB2}"/>
              </a:ext>
            </a:extLst>
          </p:cNvPr>
          <p:cNvSpPr/>
          <p:nvPr/>
        </p:nvSpPr>
        <p:spPr>
          <a:xfrm>
            <a:off x="7527467" y="412490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/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blipFill>
                <a:blip r:embed="rId5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/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AF081D-F38F-3B40-8276-13F23F02424E}"/>
              </a:ext>
            </a:extLst>
          </p:cNvPr>
          <p:cNvSpPr>
            <a:spLocks noChangeAspect="1"/>
          </p:cNvSpPr>
          <p:nvPr/>
        </p:nvSpPr>
        <p:spPr>
          <a:xfrm>
            <a:off x="2064702" y="506166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1F0016-0D24-1A44-80FA-6157838A1808}"/>
              </a:ext>
            </a:extLst>
          </p:cNvPr>
          <p:cNvSpPr>
            <a:spLocks noChangeAspect="1"/>
          </p:cNvSpPr>
          <p:nvPr/>
        </p:nvSpPr>
        <p:spPr>
          <a:xfrm>
            <a:off x="2037485" y="606315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07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4823-C48D-0B46-86E1-23E95B5A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LP,DPの交差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544F-CD01-244B-A1AA-4BFF8BB6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382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JP" dirty="0"/>
              <a:t>以下の4種類の車を同じホールド（セグメント）に詰め込む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車A：L1-D1</a:t>
            </a:r>
          </a:p>
          <a:p>
            <a:pPr marL="0" indent="0">
              <a:buNone/>
            </a:pPr>
            <a:r>
              <a:rPr lang="en-JP" dirty="0"/>
              <a:t>車B：L1-D2</a:t>
            </a:r>
          </a:p>
          <a:p>
            <a:pPr marL="0" indent="0">
              <a:buNone/>
            </a:pPr>
            <a:r>
              <a:rPr lang="en-JP" dirty="0"/>
              <a:t>車C：L2-D1</a:t>
            </a:r>
          </a:p>
          <a:p>
            <a:pPr marL="0" indent="0">
              <a:buNone/>
            </a:pPr>
            <a:r>
              <a:rPr lang="en-JP" dirty="0"/>
              <a:t>車D：L2-D2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航路：L1,L2,D1,D2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EB698-AC71-A147-9EEA-35A6F0C8E46B}"/>
              </a:ext>
            </a:extLst>
          </p:cNvPr>
          <p:cNvSpPr/>
          <p:nvPr/>
        </p:nvSpPr>
        <p:spPr>
          <a:xfrm>
            <a:off x="6116423" y="3425366"/>
            <a:ext cx="2367177" cy="2751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07950-0449-4B4B-9100-B1DBF10AB951}"/>
              </a:ext>
            </a:extLst>
          </p:cNvPr>
          <p:cNvSpPr/>
          <p:nvPr/>
        </p:nvSpPr>
        <p:spPr>
          <a:xfrm>
            <a:off x="6881730" y="3098800"/>
            <a:ext cx="852428" cy="32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入口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E02B6C-DB3D-2147-8A69-86FFE466A8A1}"/>
              </a:ext>
            </a:extLst>
          </p:cNvPr>
          <p:cNvSpPr/>
          <p:nvPr/>
        </p:nvSpPr>
        <p:spPr>
          <a:xfrm>
            <a:off x="6129946" y="5261429"/>
            <a:ext cx="2361586" cy="9155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7AD19-1463-134A-B82A-EF5416305FB6}"/>
              </a:ext>
            </a:extLst>
          </p:cNvPr>
          <p:cNvSpPr/>
          <p:nvPr/>
        </p:nvSpPr>
        <p:spPr>
          <a:xfrm>
            <a:off x="6116424" y="4238171"/>
            <a:ext cx="1191520" cy="1023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ADAA9-D39E-0142-AEBD-68BD5A96EBB0}"/>
              </a:ext>
            </a:extLst>
          </p:cNvPr>
          <p:cNvSpPr/>
          <p:nvPr/>
        </p:nvSpPr>
        <p:spPr>
          <a:xfrm>
            <a:off x="7307944" y="4238169"/>
            <a:ext cx="1175656" cy="10232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804DC-590D-DF4A-9F28-26DA30D34F6B}"/>
              </a:ext>
            </a:extLst>
          </p:cNvPr>
          <p:cNvSpPr/>
          <p:nvPr/>
        </p:nvSpPr>
        <p:spPr>
          <a:xfrm>
            <a:off x="6124355" y="3425366"/>
            <a:ext cx="2367177" cy="81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0AA60-910B-0043-86C8-9FD6893A8586}"/>
              </a:ext>
            </a:extLst>
          </p:cNvPr>
          <p:cNvSpPr/>
          <p:nvPr/>
        </p:nvSpPr>
        <p:spPr>
          <a:xfrm>
            <a:off x="8916398" y="3425366"/>
            <a:ext cx="2367177" cy="2751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95E96-EC0E-AA41-B3B7-3F6D13031087}"/>
              </a:ext>
            </a:extLst>
          </p:cNvPr>
          <p:cNvSpPr/>
          <p:nvPr/>
        </p:nvSpPr>
        <p:spPr>
          <a:xfrm>
            <a:off x="8924330" y="5261429"/>
            <a:ext cx="2361586" cy="9155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72CB5-D478-B347-A658-442C041C987E}"/>
              </a:ext>
            </a:extLst>
          </p:cNvPr>
          <p:cNvSpPr/>
          <p:nvPr/>
        </p:nvSpPr>
        <p:spPr>
          <a:xfrm>
            <a:off x="9673772" y="3087910"/>
            <a:ext cx="852428" cy="32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入口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D7415-7FA3-A74A-972C-62973569DB5C}"/>
              </a:ext>
            </a:extLst>
          </p:cNvPr>
          <p:cNvSpPr/>
          <p:nvPr/>
        </p:nvSpPr>
        <p:spPr>
          <a:xfrm>
            <a:off x="8924330" y="4249059"/>
            <a:ext cx="662328" cy="1012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C036D-D4FA-E04E-A2C6-A70654292EAA}"/>
              </a:ext>
            </a:extLst>
          </p:cNvPr>
          <p:cNvSpPr/>
          <p:nvPr/>
        </p:nvSpPr>
        <p:spPr>
          <a:xfrm>
            <a:off x="9588999" y="4249060"/>
            <a:ext cx="1021974" cy="1012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40DCB-92BC-8848-B80D-CC1E53C96D75}"/>
              </a:ext>
            </a:extLst>
          </p:cNvPr>
          <p:cNvSpPr/>
          <p:nvPr/>
        </p:nvSpPr>
        <p:spPr>
          <a:xfrm>
            <a:off x="10610973" y="4249059"/>
            <a:ext cx="662328" cy="1012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079AED-0C6A-D84C-B2B7-73B0BDDC8C9F}"/>
              </a:ext>
            </a:extLst>
          </p:cNvPr>
          <p:cNvSpPr/>
          <p:nvPr/>
        </p:nvSpPr>
        <p:spPr>
          <a:xfrm>
            <a:off x="8924330" y="3425366"/>
            <a:ext cx="2348971" cy="81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230815-8113-C346-B520-AC75E80C2F00}"/>
              </a:ext>
            </a:extLst>
          </p:cNvPr>
          <p:cNvSpPr txBox="1"/>
          <p:nvPr/>
        </p:nvSpPr>
        <p:spPr>
          <a:xfrm>
            <a:off x="7950875" y="65118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実行可能配置の例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9C2E-9440-B14B-B53F-28F5853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48A-D84F-764A-9C12-7E7EEA55A21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8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187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論文やスライドで使う イラスト作成</vt:lpstr>
      <vt:lpstr>PowerPoint Presentation</vt:lpstr>
      <vt:lpstr>PowerPoint Presentation</vt:lpstr>
      <vt:lpstr>no-fit polygon (NFP)</vt:lpstr>
      <vt:lpstr>LP,DPの交差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KUROSU Ryo</dc:creator>
  <cp:lastModifiedBy>KUROSU Ryo</cp:lastModifiedBy>
  <cp:revision>9</cp:revision>
  <dcterms:created xsi:type="dcterms:W3CDTF">2022-01-22T06:35:04Z</dcterms:created>
  <dcterms:modified xsi:type="dcterms:W3CDTF">2022-01-25T09:53:59Z</dcterms:modified>
</cp:coreProperties>
</file>