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92"/>
  </p:normalViewPr>
  <p:slideViewPr>
    <p:cSldViewPr snapToGrid="0" snapToObjects="1">
      <p:cViewPr varScale="1">
        <p:scale>
          <a:sx n="93" d="100"/>
          <a:sy n="93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0C3A0-0B25-2641-B92D-1573C858F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D6F033-8F70-7D49-ADAA-A49989D62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EA6574-8DB0-5B4F-B757-1491D946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FAD2-591D-014B-A00A-F76DA484D6E2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CB2AA9-4872-7445-853A-EA6677AB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17213F-6FFE-4146-B698-3DF48439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63FC-5E4B-9044-B0E8-D523B89778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83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34ECF1-B195-B646-97A9-812EEAB9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317B0B-BB6E-0A4F-A9F6-D05BFA83C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4C58B4-211F-1342-B8C4-3D4F5ABD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FAD2-591D-014B-A00A-F76DA484D6E2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5DCD3F-B27C-A74B-B3A6-64D8EEB5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D684EC-86AF-8740-B457-7F9214BA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63FC-5E4B-9044-B0E8-D523B89778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00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D3202B-671D-4245-8CC3-DCC9E4EA7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861F7A-39E6-254D-A3B4-3DFAB6960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B1079E-9EAD-F04F-99FB-CEAFF2CB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FAD2-591D-014B-A00A-F76DA484D6E2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0B3D18-AE32-B240-8065-699DDD9F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6D81FB-656C-644B-A342-37485B3F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63FC-5E4B-9044-B0E8-D523B89778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54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6EBCA5-892F-2E4E-9CCB-464841FB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EA5DA5-F92E-3D4C-8C1B-09A8605C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A6A167-76EB-8E43-B733-1DDDF143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FAD2-591D-014B-A00A-F76DA484D6E2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01CF85-300C-284D-BA45-BF590D4D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165547-FCA1-4B4F-86C0-D0558460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63FC-5E4B-9044-B0E8-D523B89778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06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3FFC0-0342-5D4E-B80B-0EC2210E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AA7D1B-C4D3-B343-944F-A6E6EBEEA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210E6F-2F5D-AF4D-B294-E307E226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FAD2-591D-014B-A00A-F76DA484D6E2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9552D1-873D-3C4E-B3F1-3F3692F9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93CFB8-8169-5F40-9A18-88CCE06B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63FC-5E4B-9044-B0E8-D523B89778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9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298DE8-87ED-224B-96E8-F69E1B03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04D4C-105C-494D-A339-3A6CA088C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DC0A8A-10B6-5944-B73F-0616E1678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59CF29-FCAA-854C-9000-77719CFC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FAD2-591D-014B-A00A-F76DA484D6E2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32D4A3-AD00-294B-9FF6-EB3C0375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FA3C87-9132-024D-89E1-F0D115FE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63FC-5E4B-9044-B0E8-D523B89778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40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01F17-CBBF-384E-9276-437A587D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EB6943-2F1A-734E-BDB1-EF54D751A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03AA4F-C7B1-DD41-849A-E974D12C9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93B235E-C34B-B244-AC97-236ACF3A2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AD0815E-6830-CB45-8FBC-1731BFAF0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54BF124-3C78-8547-9F6B-F4973C89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FAD2-591D-014B-A00A-F76DA484D6E2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AEDB6C-104F-CD43-86D6-699AC809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F485DE3-2C62-DD41-B2B0-F91B4FBB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63FC-5E4B-9044-B0E8-D523B89778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43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6313C-61F3-1040-B60F-00CEECAE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30ABFD-2C8C-6249-AEA2-05582A3C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FAD2-591D-014B-A00A-F76DA484D6E2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057139-4A64-094E-952E-5A801077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68E0642-6765-9A44-BEE5-BAD3AFF3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63FC-5E4B-9044-B0E8-D523B89778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62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3ED435-0BDC-564F-AABB-6946A4AA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FAD2-591D-014B-A00A-F76DA484D6E2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2A3850-980C-6E42-A28C-CE6DC2A2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9869E8-17BE-FF49-9A5A-80BEC916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63FC-5E4B-9044-B0E8-D523B89778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60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FC920-CD03-9247-930B-D2B0CBB6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ACE139-C1E1-6340-B022-83DACDE7B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A50866-10F0-804A-B861-BBD96B78E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CAB685-A4D1-3147-9566-D62253B5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FAD2-591D-014B-A00A-F76DA484D6E2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7812A4-9C54-E74B-8DA5-8EBAB1A9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452E2F-F174-0449-963A-9CACBEF8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63FC-5E4B-9044-B0E8-D523B89778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99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191BF2-A40D-3E45-9ED2-4775F51F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F94A4D-DAB4-E849-8C1A-763144EBF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E7749B-E0BC-564B-92E9-0737EF5A4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90C942-404E-ED49-AF51-9CE1FF11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FAD2-591D-014B-A00A-F76DA484D6E2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7B84E0-C072-7745-8ED4-2363F19B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0A3CC0-F9FC-C14C-9AA7-917877A0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63FC-5E4B-9044-B0E8-D523B89778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46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6306BC9-9861-254C-9052-B2FA4EC1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0278D0-1F93-024C-BEBF-56AAAC905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D07D05-90D9-0440-A854-BB504C51D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5FAD2-591D-014B-A00A-F76DA484D6E2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4BB69F-486F-1F4B-A1A1-A4CBDD84D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BF6B72-A150-6342-A06A-22B8EB9F7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363FC-5E4B-9044-B0E8-D523B89778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E7EB25-1C8C-674E-A581-E2C2100F2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商船三井と大阪大学の</a:t>
            </a:r>
            <a:br>
              <a:rPr kumimoji="1" lang="en-US" altLang="ja-JP" dirty="0"/>
            </a:br>
            <a:r>
              <a:rPr kumimoji="1" lang="ja-JP" altLang="en-US"/>
              <a:t>取り組みのレビュー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D8C3C6-AB0B-7D4A-B81E-8496AB94F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8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商船三井と大阪大学の 取り組みのレビュー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TAKEDA Kiyoshi</dc:creator>
  <cp:lastModifiedBy>TAKEDA Kiyoshi</cp:lastModifiedBy>
  <cp:revision>2</cp:revision>
  <dcterms:created xsi:type="dcterms:W3CDTF">2021-11-02T06:33:15Z</dcterms:created>
  <dcterms:modified xsi:type="dcterms:W3CDTF">2021-11-02T06:35:25Z</dcterms:modified>
</cp:coreProperties>
</file>