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0" r:id="rId34"/>
    <p:sldId id="581" r:id="rId35"/>
    <p:sldId id="578" r:id="rId36"/>
    <p:sldId id="582" r:id="rId37"/>
    <p:sldId id="583" r:id="rId38"/>
    <p:sldId id="584" r:id="rId39"/>
    <p:sldId id="585" r:id="rId40"/>
    <p:sldId id="561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finished implementing the model that considers all the constraints and objective functions.</a:t>
            </a:r>
          </a:p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I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I show the value of the solution and the computation time to finish the local search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430998"/>
              </p:ext>
            </p:extLst>
          </p:nvPr>
        </p:nvGraphicFramePr>
        <p:xfrm>
          <a:off x="1976717" y="1541929"/>
          <a:ext cx="9265023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04365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4005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15442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34669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time, we got feasible solutions with a certain quality.</a:t>
            </a:r>
          </a:p>
          <a:p>
            <a:r>
              <a:rPr lang="en" altLang="ja-JP" sz="2400" dirty="0"/>
              <a:t>For some instances, we observed long computation times even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 is based on heuristics.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it seems the heuristic algorithm do not find a lot of better solutions in the swap neighborhood. 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48357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</a:p>
          <a:p>
            <a:r>
              <a:rPr lang="en" altLang="ja-JP" sz="2400" dirty="0"/>
              <a:t>using shift neighborhood, we tend to get the assignment with a better quality </a:t>
            </a:r>
            <a:endParaRPr lang="en" altLang="ja-JP" sz="2200" dirty="0"/>
          </a:p>
          <a:p>
            <a:pPr lvl="1"/>
            <a:r>
              <a:rPr lang="en" altLang="ja-JP" sz="2200" dirty="0"/>
              <a:t>This is because the structure of the solution does not change from the initial solution</a:t>
            </a:r>
            <a:r>
              <a:rPr lang="en-US" altLang="ja-JP" sz="2200" dirty="0"/>
              <a:t> in the swap neighborhood</a:t>
            </a:r>
            <a:r>
              <a:rPr lang="en" altLang="ja-JP" sz="2200" dirty="0"/>
              <a:t>.</a:t>
            </a:r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observed long computation times even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 is based on heuristics.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1868</Words>
  <Application>Microsoft Macintosh PowerPoint</Application>
  <PresentationFormat>ワイド画面</PresentationFormat>
  <Paragraphs>347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Computational experiment</vt:lpstr>
      <vt:lpstr>Computational experiment</vt:lpstr>
      <vt:lpstr>Computational experiment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170</cp:revision>
  <dcterms:created xsi:type="dcterms:W3CDTF">2021-04-01T02:06:44Z</dcterms:created>
  <dcterms:modified xsi:type="dcterms:W3CDTF">2021-08-19T02:43:35Z</dcterms:modified>
</cp:coreProperties>
</file>