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6" r:id="rId43"/>
    <p:sldId id="597" r:id="rId44"/>
    <p:sldId id="598" r:id="rId45"/>
    <p:sldId id="578" r:id="rId46"/>
    <p:sldId id="582" r:id="rId47"/>
    <p:sldId id="583" r:id="rId48"/>
    <p:sldId id="599" r:id="rId49"/>
    <p:sldId id="601" r:id="rId50"/>
    <p:sldId id="602" r:id="rId51"/>
    <p:sldId id="603" r:id="rId52"/>
    <p:sldId id="604" r:id="rId53"/>
    <p:sldId id="606" r:id="rId54"/>
    <p:sldId id="561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a split order.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758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generate initial solution by randomly assigning orders to segments</a:t>
            </a:r>
          </a:p>
          <a:p>
            <a:r>
              <a:rPr lang="en-US" altLang="ja-JP" sz="2400" dirty="0"/>
              <a:t>To get better initial solution, we try a method to create initial solution from that of linear programming relaxation.</a:t>
            </a:r>
          </a:p>
          <a:p>
            <a:r>
              <a:rPr lang="en-US" altLang="ja-JP" sz="2400" dirty="0"/>
              <a:t>As a preliminary experiment, we compare the solutions of the two models.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7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of solution properties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𝑠𝑒𝑔𝑚𝑒𝑛𝑡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855" b="-15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segments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3673"/>
              </p:ext>
            </p:extLst>
          </p:nvPr>
        </p:nvGraphicFramePr>
        <p:xfrm>
          <a:off x="3200400" y="2878734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100.00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95.28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94.23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96.96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</TotalTime>
  <Words>2695</Words>
  <Application>Microsoft Macintosh PowerPoint</Application>
  <PresentationFormat>ワイド画面</PresentationFormat>
  <Paragraphs>569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0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Approach to create initial solution</vt:lpstr>
      <vt:lpstr>Comparison of solution properties</vt:lpstr>
      <vt:lpstr>Example of Hamming distance</vt:lpstr>
      <vt:lpstr>Example of Hamming distance</vt:lpstr>
      <vt:lpstr>Example of Hamming distance</vt:lpstr>
      <vt:lpstr>Result of Hamming distance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225</cp:revision>
  <dcterms:created xsi:type="dcterms:W3CDTF">2021-04-01T02:06:44Z</dcterms:created>
  <dcterms:modified xsi:type="dcterms:W3CDTF">2021-09-23T03:03:48Z</dcterms:modified>
</cp:coreProperties>
</file>