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0" r:id="rId50"/>
    <p:sldId id="601" r:id="rId51"/>
    <p:sldId id="602" r:id="rId52"/>
    <p:sldId id="603" r:id="rId53"/>
    <p:sldId id="604" r:id="rId54"/>
    <p:sldId id="605" r:id="rId55"/>
    <p:sldId id="606" r:id="rId56"/>
    <p:sldId id="586" r:id="rId57"/>
    <p:sldId id="584" r:id="rId58"/>
    <p:sldId id="585" r:id="rId59"/>
    <p:sldId id="561" r:id="rId6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before only before or after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calculation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all positions are searched and inserted into the optimal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 is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254581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653989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propose a method to create initial solution from that of linear programming relaxation.</a:t>
            </a:r>
          </a:p>
          <a:p>
            <a:r>
              <a:rPr lang="en-US" altLang="ja-JP" sz="2400" dirty="0"/>
              <a:t>This method is expected to work when the properties of the solution of the LP relaxation and that of the MIP are similar. 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This method is expected to work when the properties of the solution of the LP relaxation and that of the MIP are similar. 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61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𝑠𝑒𝑔𝑚𝑒𝑛𝑡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segments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ACEC6-C697-6746-850A-9FB3A79F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53E94-A9EB-434E-A27D-780EDE75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64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011125"/>
              </p:ext>
            </p:extLst>
          </p:nvPr>
        </p:nvGraphicFramePr>
        <p:xfrm>
          <a:off x="3294529" y="259634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100.00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95.28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94.23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96.96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/>
              <a:t>We performed the comparison only on instances for which we had the exact best solution.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6EE5-E670-DD4C-A705-652D968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7BCF-90DA-9849-A6DD-2BBF184B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investigated how much the solution and computation time changes with the type of neighborhood.</a:t>
            </a:r>
          </a:p>
          <a:p>
            <a:r>
              <a:rPr lang="en" altLang="ja-JP" sz="2400" dirty="0"/>
              <a:t>The value is the weighted sum of constraints and objective function.</a:t>
            </a:r>
          </a:p>
          <a:p>
            <a:r>
              <a:rPr lang="en" altLang="ja-JP" sz="2400" dirty="0"/>
              <a:t>even if the solution is infeasible, we show the value of the evaluation function.</a:t>
            </a:r>
          </a:p>
          <a:p>
            <a:r>
              <a:rPr lang="en" altLang="ja-JP" sz="2400" dirty="0"/>
              <a:t>We also set the </a:t>
            </a:r>
            <a:r>
              <a:rPr lang="en-US" altLang="ja-JP" sz="2400" dirty="0"/>
              <a:t>coefficient of the constraint to 100.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25922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0636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  <a:endParaRPr lang="en" altLang="ja-JP" sz="2200" dirty="0"/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</a:t>
            </a:r>
            <a:r>
              <a:rPr lang="en" altLang="ja-JP" sz="2200"/>
              <a:t>2</a:t>
            </a:r>
            <a:r>
              <a:rPr lang="en" altLang="ja-JP" sz="2200" baseline="30000"/>
              <a:t>nd</a:t>
            </a:r>
            <a:r>
              <a:rPr lang="en" altLang="ja-JP" sz="220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</TotalTime>
  <Words>2944</Words>
  <Application>Microsoft Macintosh PowerPoint</Application>
  <PresentationFormat>ワイド画面</PresentationFormat>
  <Paragraphs>657</Paragraphs>
  <Slides>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5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Result of Hamming distance</vt:lpstr>
      <vt:lpstr>Type of neighborhood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222</cp:revision>
  <dcterms:created xsi:type="dcterms:W3CDTF">2021-04-01T02:06:44Z</dcterms:created>
  <dcterms:modified xsi:type="dcterms:W3CDTF">2021-09-23T02:36:40Z</dcterms:modified>
</cp:coreProperties>
</file>