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7" r:id="rId2"/>
    <p:sldId id="258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95"/>
    <p:restoredTop sz="94606"/>
  </p:normalViewPr>
  <p:slideViewPr>
    <p:cSldViewPr snapToGrid="0" snapToObjects="1">
      <p:cViewPr>
        <p:scale>
          <a:sx n="102" d="100"/>
          <a:sy n="102" d="100"/>
        </p:scale>
        <p:origin x="-208" y="-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15C658-6E08-1B45-B1CA-6D99F752F486}" type="datetimeFigureOut">
              <a:rPr kumimoji="1" lang="ja-JP" altLang="en-US" smtClean="0"/>
              <a:t>2022/1/4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E8CFB7-0F18-0240-AC4E-5BAEBAFDD5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8750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E8CFB7-0F18-0240-AC4E-5BAEBAFDD5F5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47265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E8CFB7-0F18-0240-AC4E-5BAEBAFDD5F5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3107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E8CFB7-0F18-0240-AC4E-5BAEBAFDD5F5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4396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86368A-1CCD-AA41-A203-ED08F49852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CEAF05A-2BED-984F-B30B-F3EBF7DE3F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9B47FA6-F8E8-8649-9D0F-C65F4B5A4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4BE7D-BE22-5944-AC3B-FFB96F373BCE}" type="datetimeFigureOut">
              <a:rPr kumimoji="1" lang="ja-JP" altLang="en-US" smtClean="0"/>
              <a:t>2022/1/4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C3A2EC7-38D5-D048-B3DD-67FE7CA77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D22C8E0-54F3-0241-B4D2-7BF687B45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F1524-B555-6F4B-90FC-D76FBE5C8C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9807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253EDBA-6551-1F4A-AE39-7B458EA04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B4F7C6D-A6CB-E542-992C-6440CCC871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746606E-CAC9-E744-B292-2D76D7B62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4BE7D-BE22-5944-AC3B-FFB96F373BCE}" type="datetimeFigureOut">
              <a:rPr kumimoji="1" lang="ja-JP" altLang="en-US" smtClean="0"/>
              <a:t>2022/1/4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5FAF4EE-B7C9-6F42-A407-A81306C26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241FF0E-3EEC-5540-BE68-11A31BA2A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F1524-B555-6F4B-90FC-D76FBE5C8C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7839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D6FC92D-F4BF-9240-ADF9-A4D60DAD3B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9DFFC6C-90E1-E141-9B48-1B4B828FFB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C00692D-4241-9C4E-B568-287F2D09B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4BE7D-BE22-5944-AC3B-FFB96F373BCE}" type="datetimeFigureOut">
              <a:rPr kumimoji="1" lang="ja-JP" altLang="en-US" smtClean="0"/>
              <a:t>2022/1/4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7A40528-6045-4A40-8533-D235158C4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4095EA2-EA74-1249-9EDA-AADE5B04A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F1524-B555-6F4B-90FC-D76FBE5C8C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042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90506B-4740-754D-AA44-34883C03E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BD8D7A8-13CF-5141-81E5-7B3DBD02BE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940CD8D-EE15-B541-8691-31847F07D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4BE7D-BE22-5944-AC3B-FFB96F373BCE}" type="datetimeFigureOut">
              <a:rPr kumimoji="1" lang="ja-JP" altLang="en-US" smtClean="0"/>
              <a:t>2022/1/4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8DD2559-A030-DA4E-A126-102AB0829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D1D1556-7124-1046-9351-BCFD00F8A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F1524-B555-6F4B-90FC-D76FBE5C8C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4531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5B8B1EE-8A84-4D47-B07E-B8AA2438E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4367494-2042-DE4D-81DF-DB4E2B976B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6DBB7BC-F884-C947-A4FB-D3D9E830B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4BE7D-BE22-5944-AC3B-FFB96F373BCE}" type="datetimeFigureOut">
              <a:rPr kumimoji="1" lang="ja-JP" altLang="en-US" smtClean="0"/>
              <a:t>2022/1/4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F1DDE02-B14C-2048-BA43-192604F00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0A181CB-EB3B-4448-AC41-D678171E0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F1524-B555-6F4B-90FC-D76FBE5C8C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2047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969F14-BFF9-E246-9D39-B7C1F2523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F163478-DF47-D04A-800D-036D4CD65E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3D62E1F-E89E-2840-AC87-75B4959F6E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2073CD4-94CF-EB4A-B7DC-E6ABA1D19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4BE7D-BE22-5944-AC3B-FFB96F373BCE}" type="datetimeFigureOut">
              <a:rPr kumimoji="1" lang="ja-JP" altLang="en-US" smtClean="0"/>
              <a:t>2022/1/4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C4A3004-1503-FB4A-8631-8D4E83545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AAC9F6C-BA56-8342-A994-FE10DCF22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F1524-B555-6F4B-90FC-D76FBE5C8C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6102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AAD814C-D2AD-C740-9EFE-DAA943474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D169BD9-2D10-7E42-974E-D5F042D842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E712BA0-2650-234F-AF34-4E1C1848CB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F952EEE-345F-6647-A569-8AEB4D685A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8D50101-56B5-9942-841B-EF3B37F88E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DC0E22C-2EB2-FF47-805A-95205C64C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4BE7D-BE22-5944-AC3B-FFB96F373BCE}" type="datetimeFigureOut">
              <a:rPr kumimoji="1" lang="ja-JP" altLang="en-US" smtClean="0"/>
              <a:t>2022/1/4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0ED1DCA-8A8E-0C4D-BAD6-759EE3288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981C7C3-4A95-994A-A0D9-161D7EA36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F1524-B555-6F4B-90FC-D76FBE5C8C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6458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8A5E177-6A6B-5B46-B579-D701FB75D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DDAED73-4284-EF40-B9E5-19074140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4BE7D-BE22-5944-AC3B-FFB96F373BCE}" type="datetimeFigureOut">
              <a:rPr kumimoji="1" lang="ja-JP" altLang="en-US" smtClean="0"/>
              <a:t>2022/1/4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710279D-4AE0-AC41-9A8B-24C7169C2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5374F92-A625-6046-A610-A041E1DCA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F1524-B555-6F4B-90FC-D76FBE5C8C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6221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700B61F-5210-1746-99FD-7C4D00CB8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4BE7D-BE22-5944-AC3B-FFB96F373BCE}" type="datetimeFigureOut">
              <a:rPr kumimoji="1" lang="ja-JP" altLang="en-US" smtClean="0"/>
              <a:t>2022/1/4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1D892B8-7F9D-224C-B4C5-8D5CEC4D3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FAED293-5890-7647-B107-E04548779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F1524-B555-6F4B-90FC-D76FBE5C8C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187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E203484-FDAF-2E4E-B29B-28EE67B14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5D20B5F-864E-1A44-AA6D-933C1111FA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3F205FA-07F4-D349-A6BF-D5A366E797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7BB795A-332C-C349-8E20-6AC9B1566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4BE7D-BE22-5944-AC3B-FFB96F373BCE}" type="datetimeFigureOut">
              <a:rPr kumimoji="1" lang="ja-JP" altLang="en-US" smtClean="0"/>
              <a:t>2022/1/4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073402D-123C-1E44-A6A2-96D226050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F23040E-CDFB-0242-B380-6778B6F23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F1524-B555-6F4B-90FC-D76FBE5C8C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6819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D13214-387D-7348-8C10-A224ADF96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D61A7C0-7874-C74D-9D6C-0BD599A927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5D0D0ED-9A6F-A948-8582-A6027F5C01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1EAE6D9-6260-974E-A367-255D8F15B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4BE7D-BE22-5944-AC3B-FFB96F373BCE}" type="datetimeFigureOut">
              <a:rPr kumimoji="1" lang="ja-JP" altLang="en-US" smtClean="0"/>
              <a:t>2022/1/4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1429FB1-E78C-4946-A723-2A860360C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9E75694-17F2-804E-87DA-090BE4B98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F1524-B555-6F4B-90FC-D76FBE5C8C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6650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EE2F2C6-5B70-9C40-9EC6-E6E4A24FC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AA55492-6F3F-6747-8653-6A1222EAC6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AEC06A6-F5F3-934C-BFBC-9833C7055C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F4BE7D-BE22-5944-AC3B-FFB96F373BCE}" type="datetimeFigureOut">
              <a:rPr kumimoji="1" lang="ja-JP" altLang="en-US" smtClean="0"/>
              <a:t>2022/1/4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D097FBD-D7A4-0445-AA3F-19517960F4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F37107E-804D-8648-B191-156C2B3254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DF1524-B555-6F4B-90FC-D76FBE5C8C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934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表 11">
            <a:extLst>
              <a:ext uri="{FF2B5EF4-FFF2-40B4-BE49-F238E27FC236}">
                <a16:creationId xmlns:a16="http://schemas.microsoft.com/office/drawing/2014/main" id="{C4CBB207-E9A2-E34E-B643-538FB5FA51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8770203"/>
              </p:ext>
            </p:extLst>
          </p:nvPr>
        </p:nvGraphicFramePr>
        <p:xfrm>
          <a:off x="6718701" y="2788141"/>
          <a:ext cx="4644316" cy="15345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079">
                  <a:extLst>
                    <a:ext uri="{9D8B030D-6E8A-4147-A177-3AD203B41FA5}">
                      <a16:colId xmlns:a16="http://schemas.microsoft.com/office/drawing/2014/main" val="415769867"/>
                    </a:ext>
                  </a:extLst>
                </a:gridCol>
                <a:gridCol w="1161079">
                  <a:extLst>
                    <a:ext uri="{9D8B030D-6E8A-4147-A177-3AD203B41FA5}">
                      <a16:colId xmlns:a16="http://schemas.microsoft.com/office/drawing/2014/main" val="1120760323"/>
                    </a:ext>
                  </a:extLst>
                </a:gridCol>
                <a:gridCol w="1161079">
                  <a:extLst>
                    <a:ext uri="{9D8B030D-6E8A-4147-A177-3AD203B41FA5}">
                      <a16:colId xmlns:a16="http://schemas.microsoft.com/office/drawing/2014/main" val="1830531746"/>
                    </a:ext>
                  </a:extLst>
                </a:gridCol>
                <a:gridCol w="1161079">
                  <a:extLst>
                    <a:ext uri="{9D8B030D-6E8A-4147-A177-3AD203B41FA5}">
                      <a16:colId xmlns:a16="http://schemas.microsoft.com/office/drawing/2014/main" val="3898694262"/>
                    </a:ext>
                  </a:extLst>
                </a:gridCol>
              </a:tblGrid>
              <a:tr h="511505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7178994"/>
                  </a:ext>
                </a:extLst>
              </a:tr>
              <a:tr h="511505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8764702"/>
                  </a:ext>
                </a:extLst>
              </a:tr>
              <a:tr h="511505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4342851"/>
                  </a:ext>
                </a:extLst>
              </a:tr>
            </a:tbl>
          </a:graphicData>
        </a:graphic>
      </p:graphicFrame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7AF96C6B-69D5-5F4C-9905-31E3E9E2990B}"/>
              </a:ext>
            </a:extLst>
          </p:cNvPr>
          <p:cNvGrpSpPr/>
          <p:nvPr/>
        </p:nvGrpSpPr>
        <p:grpSpPr>
          <a:xfrm>
            <a:off x="5189634" y="1675273"/>
            <a:ext cx="7698657" cy="2946004"/>
            <a:chOff x="5189634" y="1675273"/>
            <a:chExt cx="7698657" cy="2946004"/>
          </a:xfrm>
        </p:grpSpPr>
        <p:sp>
          <p:nvSpPr>
            <p:cNvPr id="12" name="ホームベース 11">
              <a:extLst>
                <a:ext uri="{FF2B5EF4-FFF2-40B4-BE49-F238E27FC236}">
                  <a16:creationId xmlns:a16="http://schemas.microsoft.com/office/drawing/2014/main" id="{A62E56CF-FE34-8C4C-B2D6-1158072C7885}"/>
                </a:ext>
              </a:extLst>
            </p:cNvPr>
            <p:cNvSpPr/>
            <p:nvPr/>
          </p:nvSpPr>
          <p:spPr>
            <a:xfrm>
              <a:off x="8644154" y="2147282"/>
              <a:ext cx="2396691" cy="1281718"/>
            </a:xfrm>
            <a:prstGeom prst="homePlat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円/楕円 12">
              <a:extLst>
                <a:ext uri="{FF2B5EF4-FFF2-40B4-BE49-F238E27FC236}">
                  <a16:creationId xmlns:a16="http://schemas.microsoft.com/office/drawing/2014/main" id="{A5AF72D6-57C1-CE4F-B30F-24EF655E3270}"/>
                </a:ext>
              </a:extLst>
            </p:cNvPr>
            <p:cNvSpPr/>
            <p:nvPr/>
          </p:nvSpPr>
          <p:spPr>
            <a:xfrm>
              <a:off x="8870348" y="2339008"/>
              <a:ext cx="250257" cy="25025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円/楕円 13">
              <a:extLst>
                <a:ext uri="{FF2B5EF4-FFF2-40B4-BE49-F238E27FC236}">
                  <a16:creationId xmlns:a16="http://schemas.microsoft.com/office/drawing/2014/main" id="{55ED3B84-71E4-4C49-98D9-153861B71901}"/>
                </a:ext>
              </a:extLst>
            </p:cNvPr>
            <p:cNvSpPr/>
            <p:nvPr/>
          </p:nvSpPr>
          <p:spPr>
            <a:xfrm>
              <a:off x="9395325" y="2339008"/>
              <a:ext cx="250257" cy="25025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円/楕円 14">
              <a:extLst>
                <a:ext uri="{FF2B5EF4-FFF2-40B4-BE49-F238E27FC236}">
                  <a16:creationId xmlns:a16="http://schemas.microsoft.com/office/drawing/2014/main" id="{0AF81A3A-DF47-8744-A2FF-4D0152CB8E7E}"/>
                </a:ext>
              </a:extLst>
            </p:cNvPr>
            <p:cNvSpPr/>
            <p:nvPr/>
          </p:nvSpPr>
          <p:spPr>
            <a:xfrm>
              <a:off x="9920303" y="2339008"/>
              <a:ext cx="250257" cy="25025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直角三角形 15">
              <a:extLst>
                <a:ext uri="{FF2B5EF4-FFF2-40B4-BE49-F238E27FC236}">
                  <a16:creationId xmlns:a16="http://schemas.microsoft.com/office/drawing/2014/main" id="{39573A9B-A7CF-BD48-8359-8B6897371C13}"/>
                </a:ext>
              </a:extLst>
            </p:cNvPr>
            <p:cNvSpPr/>
            <p:nvPr/>
          </p:nvSpPr>
          <p:spPr>
            <a:xfrm rot="10800000">
              <a:off x="6215914" y="2788139"/>
              <a:ext cx="503999" cy="1534515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直角三角形 16">
              <a:extLst>
                <a:ext uri="{FF2B5EF4-FFF2-40B4-BE49-F238E27FC236}">
                  <a16:creationId xmlns:a16="http://schemas.microsoft.com/office/drawing/2014/main" id="{A9DEC2DB-A5FA-2E46-96FA-0C4DF9A7ACF8}"/>
                </a:ext>
              </a:extLst>
            </p:cNvPr>
            <p:cNvSpPr/>
            <p:nvPr/>
          </p:nvSpPr>
          <p:spPr>
            <a:xfrm rot="10800000" flipH="1">
              <a:off x="11364133" y="2788138"/>
              <a:ext cx="503999" cy="1534513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弦 17">
              <a:extLst>
                <a:ext uri="{FF2B5EF4-FFF2-40B4-BE49-F238E27FC236}">
                  <a16:creationId xmlns:a16="http://schemas.microsoft.com/office/drawing/2014/main" id="{AE2C39A9-D03E-4448-8C10-38AAC69E60EB}"/>
                </a:ext>
              </a:extLst>
            </p:cNvPr>
            <p:cNvSpPr/>
            <p:nvPr/>
          </p:nvSpPr>
          <p:spPr>
            <a:xfrm>
              <a:off x="5189634" y="1681058"/>
              <a:ext cx="7698657" cy="2940219"/>
            </a:xfrm>
            <a:prstGeom prst="chord">
              <a:avLst>
                <a:gd name="adj1" fmla="val 1611090"/>
                <a:gd name="adj2" fmla="val 918423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C9C02457-3440-6C49-9E4E-75781C021AC5}"/>
                </a:ext>
              </a:extLst>
            </p:cNvPr>
            <p:cNvSpPr/>
            <p:nvPr/>
          </p:nvSpPr>
          <p:spPr>
            <a:xfrm>
              <a:off x="9670047" y="1675273"/>
              <a:ext cx="250256" cy="47200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BCA0447F-F9DE-2049-AD8B-D59854ECFB1D}"/>
              </a:ext>
            </a:extLst>
          </p:cNvPr>
          <p:cNvGrpSpPr/>
          <p:nvPr/>
        </p:nvGrpSpPr>
        <p:grpSpPr>
          <a:xfrm>
            <a:off x="3426372" y="3338136"/>
            <a:ext cx="3292331" cy="1122092"/>
            <a:chOff x="3426372" y="3338136"/>
            <a:chExt cx="3292331" cy="1122092"/>
          </a:xfrm>
        </p:grpSpPr>
        <p:grpSp>
          <p:nvGrpSpPr>
            <p:cNvPr id="29" name="グループ化 28">
              <a:extLst>
                <a:ext uri="{FF2B5EF4-FFF2-40B4-BE49-F238E27FC236}">
                  <a16:creationId xmlns:a16="http://schemas.microsoft.com/office/drawing/2014/main" id="{1EA610BB-6FA8-FB48-AF24-D5295749985E}"/>
                </a:ext>
              </a:extLst>
            </p:cNvPr>
            <p:cNvGrpSpPr/>
            <p:nvPr/>
          </p:nvGrpSpPr>
          <p:grpSpPr>
            <a:xfrm rot="20944649">
              <a:off x="4602196" y="3338136"/>
              <a:ext cx="1167713" cy="735227"/>
              <a:chOff x="2823519" y="2106827"/>
              <a:chExt cx="1167713" cy="735227"/>
            </a:xfrm>
            <a:noFill/>
          </p:grpSpPr>
          <p:sp>
            <p:nvSpPr>
              <p:cNvPr id="22" name="フリーフォーム 21">
                <a:extLst>
                  <a:ext uri="{FF2B5EF4-FFF2-40B4-BE49-F238E27FC236}">
                    <a16:creationId xmlns:a16="http://schemas.microsoft.com/office/drawing/2014/main" id="{EEF9830E-A3D0-4341-AE70-5EA37130E7FA}"/>
                  </a:ext>
                </a:extLst>
              </p:cNvPr>
              <p:cNvSpPr/>
              <p:nvPr/>
            </p:nvSpPr>
            <p:spPr>
              <a:xfrm>
                <a:off x="2823519" y="2106827"/>
                <a:ext cx="1167713" cy="661087"/>
              </a:xfrm>
              <a:custGeom>
                <a:avLst/>
                <a:gdLst>
                  <a:gd name="connsiteX0" fmla="*/ 49427 w 1167713"/>
                  <a:gd name="connsiteY0" fmla="*/ 661087 h 661087"/>
                  <a:gd name="connsiteX1" fmla="*/ 142103 w 1167713"/>
                  <a:gd name="connsiteY1" fmla="*/ 661087 h 661087"/>
                  <a:gd name="connsiteX2" fmla="*/ 142103 w 1167713"/>
                  <a:gd name="connsiteY2" fmla="*/ 661087 h 661087"/>
                  <a:gd name="connsiteX3" fmla="*/ 148281 w 1167713"/>
                  <a:gd name="connsiteY3" fmla="*/ 605481 h 661087"/>
                  <a:gd name="connsiteX4" fmla="*/ 154459 w 1167713"/>
                  <a:gd name="connsiteY4" fmla="*/ 586946 h 661087"/>
                  <a:gd name="connsiteX5" fmla="*/ 191530 w 1167713"/>
                  <a:gd name="connsiteY5" fmla="*/ 562232 h 661087"/>
                  <a:gd name="connsiteX6" fmla="*/ 228600 w 1167713"/>
                  <a:gd name="connsiteY6" fmla="*/ 543697 h 661087"/>
                  <a:gd name="connsiteX7" fmla="*/ 327454 w 1167713"/>
                  <a:gd name="connsiteY7" fmla="*/ 556054 h 661087"/>
                  <a:gd name="connsiteX8" fmla="*/ 345989 w 1167713"/>
                  <a:gd name="connsiteY8" fmla="*/ 568411 h 661087"/>
                  <a:gd name="connsiteX9" fmla="*/ 370703 w 1167713"/>
                  <a:gd name="connsiteY9" fmla="*/ 605481 h 661087"/>
                  <a:gd name="connsiteX10" fmla="*/ 376881 w 1167713"/>
                  <a:gd name="connsiteY10" fmla="*/ 642551 h 661087"/>
                  <a:gd name="connsiteX11" fmla="*/ 747584 w 1167713"/>
                  <a:gd name="connsiteY11" fmla="*/ 642551 h 661087"/>
                  <a:gd name="connsiteX12" fmla="*/ 747584 w 1167713"/>
                  <a:gd name="connsiteY12" fmla="*/ 617838 h 661087"/>
                  <a:gd name="connsiteX13" fmla="*/ 778476 w 1167713"/>
                  <a:gd name="connsiteY13" fmla="*/ 543697 h 661087"/>
                  <a:gd name="connsiteX14" fmla="*/ 797011 w 1167713"/>
                  <a:gd name="connsiteY14" fmla="*/ 537519 h 661087"/>
                  <a:gd name="connsiteX15" fmla="*/ 908222 w 1167713"/>
                  <a:gd name="connsiteY15" fmla="*/ 531341 h 661087"/>
                  <a:gd name="connsiteX16" fmla="*/ 945292 w 1167713"/>
                  <a:gd name="connsiteY16" fmla="*/ 543697 h 661087"/>
                  <a:gd name="connsiteX17" fmla="*/ 963827 w 1167713"/>
                  <a:gd name="connsiteY17" fmla="*/ 549876 h 661087"/>
                  <a:gd name="connsiteX18" fmla="*/ 976184 w 1167713"/>
                  <a:gd name="connsiteY18" fmla="*/ 568411 h 661087"/>
                  <a:gd name="connsiteX19" fmla="*/ 994719 w 1167713"/>
                  <a:gd name="connsiteY19" fmla="*/ 580768 h 661087"/>
                  <a:gd name="connsiteX20" fmla="*/ 1007076 w 1167713"/>
                  <a:gd name="connsiteY20" fmla="*/ 617838 h 661087"/>
                  <a:gd name="connsiteX21" fmla="*/ 1167713 w 1167713"/>
                  <a:gd name="connsiteY21" fmla="*/ 617838 h 661087"/>
                  <a:gd name="connsiteX22" fmla="*/ 1167713 w 1167713"/>
                  <a:gd name="connsiteY22" fmla="*/ 389238 h 661087"/>
                  <a:gd name="connsiteX23" fmla="*/ 864973 w 1167713"/>
                  <a:gd name="connsiteY23" fmla="*/ 253314 h 661087"/>
                  <a:gd name="connsiteX24" fmla="*/ 716692 w 1167713"/>
                  <a:gd name="connsiteY24" fmla="*/ 0 h 661087"/>
                  <a:gd name="connsiteX25" fmla="*/ 142103 w 1167713"/>
                  <a:gd name="connsiteY25" fmla="*/ 0 h 661087"/>
                  <a:gd name="connsiteX26" fmla="*/ 0 w 1167713"/>
                  <a:gd name="connsiteY26" fmla="*/ 358346 h 661087"/>
                  <a:gd name="connsiteX27" fmla="*/ 49427 w 1167713"/>
                  <a:gd name="connsiteY27" fmla="*/ 661087 h 6610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167713" h="661087">
                    <a:moveTo>
                      <a:pt x="49427" y="661087"/>
                    </a:moveTo>
                    <a:lnTo>
                      <a:pt x="142103" y="661087"/>
                    </a:lnTo>
                    <a:lnTo>
                      <a:pt x="142103" y="661087"/>
                    </a:lnTo>
                    <a:cubicBezTo>
                      <a:pt x="144162" y="642552"/>
                      <a:pt x="145215" y="623877"/>
                      <a:pt x="148281" y="605481"/>
                    </a:cubicBezTo>
                    <a:cubicBezTo>
                      <a:pt x="149352" y="599057"/>
                      <a:pt x="149854" y="591551"/>
                      <a:pt x="154459" y="586946"/>
                    </a:cubicBezTo>
                    <a:cubicBezTo>
                      <a:pt x="164960" y="576445"/>
                      <a:pt x="179173" y="570470"/>
                      <a:pt x="191530" y="562232"/>
                    </a:cubicBezTo>
                    <a:cubicBezTo>
                      <a:pt x="215482" y="546264"/>
                      <a:pt x="203022" y="552224"/>
                      <a:pt x="228600" y="543697"/>
                    </a:cubicBezTo>
                    <a:cubicBezTo>
                      <a:pt x="243920" y="544876"/>
                      <a:pt x="300784" y="542719"/>
                      <a:pt x="327454" y="556054"/>
                    </a:cubicBezTo>
                    <a:cubicBezTo>
                      <a:pt x="334096" y="559375"/>
                      <a:pt x="339811" y="564292"/>
                      <a:pt x="345989" y="568411"/>
                    </a:cubicBezTo>
                    <a:cubicBezTo>
                      <a:pt x="354227" y="580768"/>
                      <a:pt x="368262" y="590832"/>
                      <a:pt x="370703" y="605481"/>
                    </a:cubicBezTo>
                    <a:lnTo>
                      <a:pt x="376881" y="642551"/>
                    </a:lnTo>
                    <a:lnTo>
                      <a:pt x="747584" y="642551"/>
                    </a:lnTo>
                    <a:lnTo>
                      <a:pt x="747584" y="617838"/>
                    </a:lnTo>
                    <a:cubicBezTo>
                      <a:pt x="749050" y="613441"/>
                      <a:pt x="762661" y="556349"/>
                      <a:pt x="778476" y="543697"/>
                    </a:cubicBezTo>
                    <a:cubicBezTo>
                      <a:pt x="783561" y="539629"/>
                      <a:pt x="790833" y="539578"/>
                      <a:pt x="797011" y="537519"/>
                    </a:cubicBezTo>
                    <a:cubicBezTo>
                      <a:pt x="839048" y="509494"/>
                      <a:pt x="817556" y="518389"/>
                      <a:pt x="908222" y="531341"/>
                    </a:cubicBezTo>
                    <a:cubicBezTo>
                      <a:pt x="921116" y="533183"/>
                      <a:pt x="932935" y="539578"/>
                      <a:pt x="945292" y="543697"/>
                    </a:cubicBezTo>
                    <a:lnTo>
                      <a:pt x="963827" y="549876"/>
                    </a:lnTo>
                    <a:cubicBezTo>
                      <a:pt x="967946" y="556054"/>
                      <a:pt x="970933" y="563160"/>
                      <a:pt x="976184" y="568411"/>
                    </a:cubicBezTo>
                    <a:cubicBezTo>
                      <a:pt x="981435" y="573662"/>
                      <a:pt x="990783" y="574471"/>
                      <a:pt x="994719" y="580768"/>
                    </a:cubicBezTo>
                    <a:cubicBezTo>
                      <a:pt x="1001622" y="591813"/>
                      <a:pt x="1007076" y="617838"/>
                      <a:pt x="1007076" y="617838"/>
                    </a:cubicBezTo>
                    <a:lnTo>
                      <a:pt x="1167713" y="617838"/>
                    </a:lnTo>
                    <a:lnTo>
                      <a:pt x="1167713" y="389238"/>
                    </a:lnTo>
                    <a:lnTo>
                      <a:pt x="864973" y="253314"/>
                    </a:lnTo>
                    <a:lnTo>
                      <a:pt x="716692" y="0"/>
                    </a:lnTo>
                    <a:lnTo>
                      <a:pt x="142103" y="0"/>
                    </a:lnTo>
                    <a:lnTo>
                      <a:pt x="0" y="358346"/>
                    </a:lnTo>
                    <a:lnTo>
                      <a:pt x="49427" y="661087"/>
                    </a:ln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" name="円/楕円 22">
                <a:extLst>
                  <a:ext uri="{FF2B5EF4-FFF2-40B4-BE49-F238E27FC236}">
                    <a16:creationId xmlns:a16="http://schemas.microsoft.com/office/drawing/2014/main" id="{F60CEDFF-854B-8B4D-82C8-526AF4104C5C}"/>
                  </a:ext>
                </a:extLst>
              </p:cNvPr>
              <p:cNvSpPr/>
              <p:nvPr/>
            </p:nvSpPr>
            <p:spPr>
              <a:xfrm>
                <a:off x="3008870" y="2693773"/>
                <a:ext cx="148281" cy="148281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" name="円/楕円 23">
                <a:extLst>
                  <a:ext uri="{FF2B5EF4-FFF2-40B4-BE49-F238E27FC236}">
                    <a16:creationId xmlns:a16="http://schemas.microsoft.com/office/drawing/2014/main" id="{3D65484D-B4A0-FF4B-88E9-EDB3AFEBECB5}"/>
                  </a:ext>
                </a:extLst>
              </p:cNvPr>
              <p:cNvSpPr/>
              <p:nvPr/>
            </p:nvSpPr>
            <p:spPr>
              <a:xfrm>
                <a:off x="3621114" y="2669061"/>
                <a:ext cx="148281" cy="148281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cxnSp>
          <p:nvCxnSpPr>
            <p:cNvPr id="26" name="直線コネクタ 25">
              <a:extLst>
                <a:ext uri="{FF2B5EF4-FFF2-40B4-BE49-F238E27FC236}">
                  <a16:creationId xmlns:a16="http://schemas.microsoft.com/office/drawing/2014/main" id="{CB1B0687-D4FA-B048-A227-1AF5EFE9846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26372" y="3807574"/>
              <a:ext cx="3292331" cy="65265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雲形吹き出し 31">
              <a:extLst>
                <a:ext uri="{FF2B5EF4-FFF2-40B4-BE49-F238E27FC236}">
                  <a16:creationId xmlns:a16="http://schemas.microsoft.com/office/drawing/2014/main" id="{A9A69D84-4133-BE42-A367-093DAA8D2EE7}"/>
                </a:ext>
              </a:extLst>
            </p:cNvPr>
            <p:cNvSpPr/>
            <p:nvPr/>
          </p:nvSpPr>
          <p:spPr>
            <a:xfrm rot="14564046">
              <a:off x="4149477" y="3860234"/>
              <a:ext cx="251155" cy="369355"/>
            </a:xfrm>
            <a:prstGeom prst="cloudCallout">
              <a:avLst>
                <a:gd name="adj1" fmla="val -32253"/>
                <a:gd name="adj2" fmla="val 66987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15892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ホームベース 3">
            <a:extLst>
              <a:ext uri="{FF2B5EF4-FFF2-40B4-BE49-F238E27FC236}">
                <a16:creationId xmlns:a16="http://schemas.microsoft.com/office/drawing/2014/main" id="{68ACCAF3-F699-0C43-A2B1-B36CF1CA148B}"/>
              </a:ext>
            </a:extLst>
          </p:cNvPr>
          <p:cNvSpPr/>
          <p:nvPr/>
        </p:nvSpPr>
        <p:spPr>
          <a:xfrm>
            <a:off x="8644154" y="2147282"/>
            <a:ext cx="2396691" cy="1281718"/>
          </a:xfrm>
          <a:prstGeom prst="homePlat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5" name="表 11">
            <a:extLst>
              <a:ext uri="{FF2B5EF4-FFF2-40B4-BE49-F238E27FC236}">
                <a16:creationId xmlns:a16="http://schemas.microsoft.com/office/drawing/2014/main" id="{5D457B9F-113E-AC4E-93E9-D5C0247C2D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5516296"/>
              </p:ext>
            </p:extLst>
          </p:nvPr>
        </p:nvGraphicFramePr>
        <p:xfrm>
          <a:off x="6718701" y="2788141"/>
          <a:ext cx="4644316" cy="15345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079">
                  <a:extLst>
                    <a:ext uri="{9D8B030D-6E8A-4147-A177-3AD203B41FA5}">
                      <a16:colId xmlns:a16="http://schemas.microsoft.com/office/drawing/2014/main" val="415769867"/>
                    </a:ext>
                  </a:extLst>
                </a:gridCol>
                <a:gridCol w="1161079">
                  <a:extLst>
                    <a:ext uri="{9D8B030D-6E8A-4147-A177-3AD203B41FA5}">
                      <a16:colId xmlns:a16="http://schemas.microsoft.com/office/drawing/2014/main" val="1120760323"/>
                    </a:ext>
                  </a:extLst>
                </a:gridCol>
                <a:gridCol w="1161079">
                  <a:extLst>
                    <a:ext uri="{9D8B030D-6E8A-4147-A177-3AD203B41FA5}">
                      <a16:colId xmlns:a16="http://schemas.microsoft.com/office/drawing/2014/main" val="1830531746"/>
                    </a:ext>
                  </a:extLst>
                </a:gridCol>
                <a:gridCol w="1161079">
                  <a:extLst>
                    <a:ext uri="{9D8B030D-6E8A-4147-A177-3AD203B41FA5}">
                      <a16:colId xmlns:a16="http://schemas.microsoft.com/office/drawing/2014/main" val="3898694262"/>
                    </a:ext>
                  </a:extLst>
                </a:gridCol>
              </a:tblGrid>
              <a:tr h="511505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7178994"/>
                  </a:ext>
                </a:extLst>
              </a:tr>
              <a:tr h="511505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8764702"/>
                  </a:ext>
                </a:extLst>
              </a:tr>
              <a:tr h="511505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4342851"/>
                  </a:ext>
                </a:extLst>
              </a:tr>
            </a:tbl>
          </a:graphicData>
        </a:graphic>
      </p:graphicFrame>
      <p:sp>
        <p:nvSpPr>
          <p:cNvPr id="6" name="円/楕円 5">
            <a:extLst>
              <a:ext uri="{FF2B5EF4-FFF2-40B4-BE49-F238E27FC236}">
                <a16:creationId xmlns:a16="http://schemas.microsoft.com/office/drawing/2014/main" id="{D99FFDD4-295F-2A44-847D-AF55AF2D5AA5}"/>
              </a:ext>
            </a:extLst>
          </p:cNvPr>
          <p:cNvSpPr/>
          <p:nvPr/>
        </p:nvSpPr>
        <p:spPr>
          <a:xfrm>
            <a:off x="8870348" y="2339008"/>
            <a:ext cx="250257" cy="25025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6">
            <a:extLst>
              <a:ext uri="{FF2B5EF4-FFF2-40B4-BE49-F238E27FC236}">
                <a16:creationId xmlns:a16="http://schemas.microsoft.com/office/drawing/2014/main" id="{CB788A48-84F4-B142-8D42-46B5EC554935}"/>
              </a:ext>
            </a:extLst>
          </p:cNvPr>
          <p:cNvSpPr/>
          <p:nvPr/>
        </p:nvSpPr>
        <p:spPr>
          <a:xfrm>
            <a:off x="9395325" y="2339008"/>
            <a:ext cx="250257" cy="25025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円/楕円 7">
            <a:extLst>
              <a:ext uri="{FF2B5EF4-FFF2-40B4-BE49-F238E27FC236}">
                <a16:creationId xmlns:a16="http://schemas.microsoft.com/office/drawing/2014/main" id="{0227D3B4-9DF5-DE46-8561-C91A96B82459}"/>
              </a:ext>
            </a:extLst>
          </p:cNvPr>
          <p:cNvSpPr/>
          <p:nvPr/>
        </p:nvSpPr>
        <p:spPr>
          <a:xfrm>
            <a:off x="9920303" y="2339008"/>
            <a:ext cx="250257" cy="25025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直角三角形 8">
            <a:extLst>
              <a:ext uri="{FF2B5EF4-FFF2-40B4-BE49-F238E27FC236}">
                <a16:creationId xmlns:a16="http://schemas.microsoft.com/office/drawing/2014/main" id="{074BA6BF-9D1A-0845-8313-B5792E99F1C6}"/>
              </a:ext>
            </a:extLst>
          </p:cNvPr>
          <p:cNvSpPr/>
          <p:nvPr/>
        </p:nvSpPr>
        <p:spPr>
          <a:xfrm rot="10800000">
            <a:off x="6215914" y="2788139"/>
            <a:ext cx="503999" cy="1534515"/>
          </a:xfrm>
          <a:prstGeom prst="rt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直角三角形 9">
            <a:extLst>
              <a:ext uri="{FF2B5EF4-FFF2-40B4-BE49-F238E27FC236}">
                <a16:creationId xmlns:a16="http://schemas.microsoft.com/office/drawing/2014/main" id="{46BFC79D-C97A-4D4A-89BA-D4AB3DE8BAD1}"/>
              </a:ext>
            </a:extLst>
          </p:cNvPr>
          <p:cNvSpPr/>
          <p:nvPr/>
        </p:nvSpPr>
        <p:spPr>
          <a:xfrm rot="10800000" flipH="1">
            <a:off x="11364133" y="2788138"/>
            <a:ext cx="503999" cy="1534513"/>
          </a:xfrm>
          <a:prstGeom prst="rt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91105F31-6C2D-A74A-A33A-5A900AA09120}"/>
              </a:ext>
            </a:extLst>
          </p:cNvPr>
          <p:cNvSpPr/>
          <p:nvPr/>
        </p:nvSpPr>
        <p:spPr>
          <a:xfrm>
            <a:off x="9670047" y="1675273"/>
            <a:ext cx="250256" cy="47200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1ABC2A7D-5A6C-7046-8ADA-4277D5E219FF}"/>
              </a:ext>
            </a:extLst>
          </p:cNvPr>
          <p:cNvGrpSpPr/>
          <p:nvPr/>
        </p:nvGrpSpPr>
        <p:grpSpPr>
          <a:xfrm>
            <a:off x="4595172" y="3338808"/>
            <a:ext cx="1167713" cy="790700"/>
            <a:chOff x="4595172" y="3338808"/>
            <a:chExt cx="1167713" cy="790700"/>
          </a:xfrm>
        </p:grpSpPr>
        <p:sp>
          <p:nvSpPr>
            <p:cNvPr id="13" name="フリーフォーム 12">
              <a:extLst>
                <a:ext uri="{FF2B5EF4-FFF2-40B4-BE49-F238E27FC236}">
                  <a16:creationId xmlns:a16="http://schemas.microsoft.com/office/drawing/2014/main" id="{03012EF2-6E38-A44F-B782-A9012F6AE274}"/>
                </a:ext>
              </a:extLst>
            </p:cNvPr>
            <p:cNvSpPr/>
            <p:nvPr/>
          </p:nvSpPr>
          <p:spPr>
            <a:xfrm rot="20944649">
              <a:off x="4595172" y="3338808"/>
              <a:ext cx="1167713" cy="661087"/>
            </a:xfrm>
            <a:custGeom>
              <a:avLst/>
              <a:gdLst>
                <a:gd name="connsiteX0" fmla="*/ 49427 w 1167713"/>
                <a:gd name="connsiteY0" fmla="*/ 661087 h 661087"/>
                <a:gd name="connsiteX1" fmla="*/ 142103 w 1167713"/>
                <a:gd name="connsiteY1" fmla="*/ 661087 h 661087"/>
                <a:gd name="connsiteX2" fmla="*/ 142103 w 1167713"/>
                <a:gd name="connsiteY2" fmla="*/ 661087 h 661087"/>
                <a:gd name="connsiteX3" fmla="*/ 148281 w 1167713"/>
                <a:gd name="connsiteY3" fmla="*/ 605481 h 661087"/>
                <a:gd name="connsiteX4" fmla="*/ 154459 w 1167713"/>
                <a:gd name="connsiteY4" fmla="*/ 586946 h 661087"/>
                <a:gd name="connsiteX5" fmla="*/ 191530 w 1167713"/>
                <a:gd name="connsiteY5" fmla="*/ 562232 h 661087"/>
                <a:gd name="connsiteX6" fmla="*/ 228600 w 1167713"/>
                <a:gd name="connsiteY6" fmla="*/ 543697 h 661087"/>
                <a:gd name="connsiteX7" fmla="*/ 327454 w 1167713"/>
                <a:gd name="connsiteY7" fmla="*/ 556054 h 661087"/>
                <a:gd name="connsiteX8" fmla="*/ 345989 w 1167713"/>
                <a:gd name="connsiteY8" fmla="*/ 568411 h 661087"/>
                <a:gd name="connsiteX9" fmla="*/ 370703 w 1167713"/>
                <a:gd name="connsiteY9" fmla="*/ 605481 h 661087"/>
                <a:gd name="connsiteX10" fmla="*/ 376881 w 1167713"/>
                <a:gd name="connsiteY10" fmla="*/ 642551 h 661087"/>
                <a:gd name="connsiteX11" fmla="*/ 747584 w 1167713"/>
                <a:gd name="connsiteY11" fmla="*/ 642551 h 661087"/>
                <a:gd name="connsiteX12" fmla="*/ 747584 w 1167713"/>
                <a:gd name="connsiteY12" fmla="*/ 617838 h 661087"/>
                <a:gd name="connsiteX13" fmla="*/ 778476 w 1167713"/>
                <a:gd name="connsiteY13" fmla="*/ 543697 h 661087"/>
                <a:gd name="connsiteX14" fmla="*/ 797011 w 1167713"/>
                <a:gd name="connsiteY14" fmla="*/ 537519 h 661087"/>
                <a:gd name="connsiteX15" fmla="*/ 908222 w 1167713"/>
                <a:gd name="connsiteY15" fmla="*/ 531341 h 661087"/>
                <a:gd name="connsiteX16" fmla="*/ 945292 w 1167713"/>
                <a:gd name="connsiteY16" fmla="*/ 543697 h 661087"/>
                <a:gd name="connsiteX17" fmla="*/ 963827 w 1167713"/>
                <a:gd name="connsiteY17" fmla="*/ 549876 h 661087"/>
                <a:gd name="connsiteX18" fmla="*/ 976184 w 1167713"/>
                <a:gd name="connsiteY18" fmla="*/ 568411 h 661087"/>
                <a:gd name="connsiteX19" fmla="*/ 994719 w 1167713"/>
                <a:gd name="connsiteY19" fmla="*/ 580768 h 661087"/>
                <a:gd name="connsiteX20" fmla="*/ 1007076 w 1167713"/>
                <a:gd name="connsiteY20" fmla="*/ 617838 h 661087"/>
                <a:gd name="connsiteX21" fmla="*/ 1167713 w 1167713"/>
                <a:gd name="connsiteY21" fmla="*/ 617838 h 661087"/>
                <a:gd name="connsiteX22" fmla="*/ 1167713 w 1167713"/>
                <a:gd name="connsiteY22" fmla="*/ 389238 h 661087"/>
                <a:gd name="connsiteX23" fmla="*/ 864973 w 1167713"/>
                <a:gd name="connsiteY23" fmla="*/ 253314 h 661087"/>
                <a:gd name="connsiteX24" fmla="*/ 716692 w 1167713"/>
                <a:gd name="connsiteY24" fmla="*/ 0 h 661087"/>
                <a:gd name="connsiteX25" fmla="*/ 142103 w 1167713"/>
                <a:gd name="connsiteY25" fmla="*/ 0 h 661087"/>
                <a:gd name="connsiteX26" fmla="*/ 0 w 1167713"/>
                <a:gd name="connsiteY26" fmla="*/ 358346 h 661087"/>
                <a:gd name="connsiteX27" fmla="*/ 49427 w 1167713"/>
                <a:gd name="connsiteY27" fmla="*/ 661087 h 661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167713" h="661087">
                  <a:moveTo>
                    <a:pt x="49427" y="661087"/>
                  </a:moveTo>
                  <a:lnTo>
                    <a:pt x="142103" y="661087"/>
                  </a:lnTo>
                  <a:lnTo>
                    <a:pt x="142103" y="661087"/>
                  </a:lnTo>
                  <a:cubicBezTo>
                    <a:pt x="144162" y="642552"/>
                    <a:pt x="145215" y="623877"/>
                    <a:pt x="148281" y="605481"/>
                  </a:cubicBezTo>
                  <a:cubicBezTo>
                    <a:pt x="149352" y="599057"/>
                    <a:pt x="149854" y="591551"/>
                    <a:pt x="154459" y="586946"/>
                  </a:cubicBezTo>
                  <a:cubicBezTo>
                    <a:pt x="164960" y="576445"/>
                    <a:pt x="179173" y="570470"/>
                    <a:pt x="191530" y="562232"/>
                  </a:cubicBezTo>
                  <a:cubicBezTo>
                    <a:pt x="215482" y="546264"/>
                    <a:pt x="203022" y="552224"/>
                    <a:pt x="228600" y="543697"/>
                  </a:cubicBezTo>
                  <a:cubicBezTo>
                    <a:pt x="243920" y="544876"/>
                    <a:pt x="300784" y="542719"/>
                    <a:pt x="327454" y="556054"/>
                  </a:cubicBezTo>
                  <a:cubicBezTo>
                    <a:pt x="334096" y="559375"/>
                    <a:pt x="339811" y="564292"/>
                    <a:pt x="345989" y="568411"/>
                  </a:cubicBezTo>
                  <a:cubicBezTo>
                    <a:pt x="354227" y="580768"/>
                    <a:pt x="368262" y="590832"/>
                    <a:pt x="370703" y="605481"/>
                  </a:cubicBezTo>
                  <a:lnTo>
                    <a:pt x="376881" y="642551"/>
                  </a:lnTo>
                  <a:lnTo>
                    <a:pt x="747584" y="642551"/>
                  </a:lnTo>
                  <a:lnTo>
                    <a:pt x="747584" y="617838"/>
                  </a:lnTo>
                  <a:cubicBezTo>
                    <a:pt x="749050" y="613441"/>
                    <a:pt x="762661" y="556349"/>
                    <a:pt x="778476" y="543697"/>
                  </a:cubicBezTo>
                  <a:cubicBezTo>
                    <a:pt x="783561" y="539629"/>
                    <a:pt x="790833" y="539578"/>
                    <a:pt x="797011" y="537519"/>
                  </a:cubicBezTo>
                  <a:cubicBezTo>
                    <a:pt x="839048" y="509494"/>
                    <a:pt x="817556" y="518389"/>
                    <a:pt x="908222" y="531341"/>
                  </a:cubicBezTo>
                  <a:cubicBezTo>
                    <a:pt x="921116" y="533183"/>
                    <a:pt x="932935" y="539578"/>
                    <a:pt x="945292" y="543697"/>
                  </a:cubicBezTo>
                  <a:lnTo>
                    <a:pt x="963827" y="549876"/>
                  </a:lnTo>
                  <a:cubicBezTo>
                    <a:pt x="967946" y="556054"/>
                    <a:pt x="970933" y="563160"/>
                    <a:pt x="976184" y="568411"/>
                  </a:cubicBezTo>
                  <a:cubicBezTo>
                    <a:pt x="981435" y="573662"/>
                    <a:pt x="990783" y="574471"/>
                    <a:pt x="994719" y="580768"/>
                  </a:cubicBezTo>
                  <a:cubicBezTo>
                    <a:pt x="1001622" y="591813"/>
                    <a:pt x="1007076" y="617838"/>
                    <a:pt x="1007076" y="617838"/>
                  </a:cubicBezTo>
                  <a:lnTo>
                    <a:pt x="1167713" y="617838"/>
                  </a:lnTo>
                  <a:lnTo>
                    <a:pt x="1167713" y="389238"/>
                  </a:lnTo>
                  <a:lnTo>
                    <a:pt x="864973" y="253314"/>
                  </a:lnTo>
                  <a:lnTo>
                    <a:pt x="716692" y="0"/>
                  </a:lnTo>
                  <a:lnTo>
                    <a:pt x="142103" y="0"/>
                  </a:lnTo>
                  <a:lnTo>
                    <a:pt x="0" y="358346"/>
                  </a:lnTo>
                  <a:lnTo>
                    <a:pt x="49427" y="661087"/>
                  </a:ln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円/楕円 13">
              <a:extLst>
                <a:ext uri="{FF2B5EF4-FFF2-40B4-BE49-F238E27FC236}">
                  <a16:creationId xmlns:a16="http://schemas.microsoft.com/office/drawing/2014/main" id="{F0C034D6-3875-7A4B-8BA4-F54AF63ADE42}"/>
                </a:ext>
              </a:extLst>
            </p:cNvPr>
            <p:cNvSpPr/>
            <p:nvPr/>
          </p:nvSpPr>
          <p:spPr>
            <a:xfrm rot="20944649">
              <a:off x="4849031" y="3981227"/>
              <a:ext cx="148281" cy="14828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円/楕円 14">
              <a:extLst>
                <a:ext uri="{FF2B5EF4-FFF2-40B4-BE49-F238E27FC236}">
                  <a16:creationId xmlns:a16="http://schemas.microsoft.com/office/drawing/2014/main" id="{78722452-2CEE-C647-B9E5-5C5BCABCA8F6}"/>
                </a:ext>
              </a:extLst>
            </p:cNvPr>
            <p:cNvSpPr/>
            <p:nvPr/>
          </p:nvSpPr>
          <p:spPr>
            <a:xfrm rot="20944649">
              <a:off x="5445501" y="3840954"/>
              <a:ext cx="148281" cy="14828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32D342CA-158E-1B4E-891E-F22962ABBDE1}"/>
              </a:ext>
            </a:extLst>
          </p:cNvPr>
          <p:cNvCxnSpPr>
            <a:cxnSpLocks/>
          </p:cNvCxnSpPr>
          <p:nvPr/>
        </p:nvCxnSpPr>
        <p:spPr>
          <a:xfrm flipH="1">
            <a:off x="3426372" y="3807574"/>
            <a:ext cx="3292331" cy="6526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雲形吹き出し 16">
            <a:extLst>
              <a:ext uri="{FF2B5EF4-FFF2-40B4-BE49-F238E27FC236}">
                <a16:creationId xmlns:a16="http://schemas.microsoft.com/office/drawing/2014/main" id="{1FCDE7D1-2A43-0441-93D8-973A54620FEB}"/>
              </a:ext>
            </a:extLst>
          </p:cNvPr>
          <p:cNvSpPr/>
          <p:nvPr/>
        </p:nvSpPr>
        <p:spPr>
          <a:xfrm rot="14564046">
            <a:off x="4149477" y="3860234"/>
            <a:ext cx="251155" cy="369355"/>
          </a:xfrm>
          <a:prstGeom prst="cloudCallout">
            <a:avLst>
              <a:gd name="adj1" fmla="val -32253"/>
              <a:gd name="adj2" fmla="val 6698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弦 17">
            <a:extLst>
              <a:ext uri="{FF2B5EF4-FFF2-40B4-BE49-F238E27FC236}">
                <a16:creationId xmlns:a16="http://schemas.microsoft.com/office/drawing/2014/main" id="{445FA7A9-3722-E743-BDB8-382F3571EF60}"/>
              </a:ext>
            </a:extLst>
          </p:cNvPr>
          <p:cNvSpPr/>
          <p:nvPr/>
        </p:nvSpPr>
        <p:spPr>
          <a:xfrm>
            <a:off x="5189634" y="1681058"/>
            <a:ext cx="7698657" cy="2940219"/>
          </a:xfrm>
          <a:prstGeom prst="chord">
            <a:avLst>
              <a:gd name="adj1" fmla="val 1611090"/>
              <a:gd name="adj2" fmla="val 9184230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3068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ホームベース 11">
            <a:extLst>
              <a:ext uri="{FF2B5EF4-FFF2-40B4-BE49-F238E27FC236}">
                <a16:creationId xmlns:a16="http://schemas.microsoft.com/office/drawing/2014/main" id="{A62E56CF-FE34-8C4C-B2D6-1158072C7885}"/>
              </a:ext>
            </a:extLst>
          </p:cNvPr>
          <p:cNvSpPr/>
          <p:nvPr/>
        </p:nvSpPr>
        <p:spPr>
          <a:xfrm>
            <a:off x="8644154" y="2147282"/>
            <a:ext cx="2396691" cy="1281718"/>
          </a:xfrm>
          <a:prstGeom prst="homePlat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/楕円 12">
            <a:extLst>
              <a:ext uri="{FF2B5EF4-FFF2-40B4-BE49-F238E27FC236}">
                <a16:creationId xmlns:a16="http://schemas.microsoft.com/office/drawing/2014/main" id="{A5AF72D6-57C1-CE4F-B30F-24EF655E3270}"/>
              </a:ext>
            </a:extLst>
          </p:cNvPr>
          <p:cNvSpPr/>
          <p:nvPr/>
        </p:nvSpPr>
        <p:spPr>
          <a:xfrm>
            <a:off x="8870348" y="2339008"/>
            <a:ext cx="250257" cy="25025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13">
            <a:extLst>
              <a:ext uri="{FF2B5EF4-FFF2-40B4-BE49-F238E27FC236}">
                <a16:creationId xmlns:a16="http://schemas.microsoft.com/office/drawing/2014/main" id="{55ED3B84-71E4-4C49-98D9-153861B71901}"/>
              </a:ext>
            </a:extLst>
          </p:cNvPr>
          <p:cNvSpPr/>
          <p:nvPr/>
        </p:nvSpPr>
        <p:spPr>
          <a:xfrm>
            <a:off x="9395325" y="2339008"/>
            <a:ext cx="250257" cy="25025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円/楕円 14">
            <a:extLst>
              <a:ext uri="{FF2B5EF4-FFF2-40B4-BE49-F238E27FC236}">
                <a16:creationId xmlns:a16="http://schemas.microsoft.com/office/drawing/2014/main" id="{0AF81A3A-DF47-8744-A2FF-4D0152CB8E7E}"/>
              </a:ext>
            </a:extLst>
          </p:cNvPr>
          <p:cNvSpPr/>
          <p:nvPr/>
        </p:nvSpPr>
        <p:spPr>
          <a:xfrm>
            <a:off x="9920303" y="2339008"/>
            <a:ext cx="250257" cy="25025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直角三角形 15">
            <a:extLst>
              <a:ext uri="{FF2B5EF4-FFF2-40B4-BE49-F238E27FC236}">
                <a16:creationId xmlns:a16="http://schemas.microsoft.com/office/drawing/2014/main" id="{39573A9B-A7CF-BD48-8359-8B6897371C13}"/>
              </a:ext>
            </a:extLst>
          </p:cNvPr>
          <p:cNvSpPr/>
          <p:nvPr/>
        </p:nvSpPr>
        <p:spPr>
          <a:xfrm rot="10800000">
            <a:off x="6215914" y="2788139"/>
            <a:ext cx="503999" cy="1534515"/>
          </a:xfrm>
          <a:prstGeom prst="rt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直角三角形 16">
            <a:extLst>
              <a:ext uri="{FF2B5EF4-FFF2-40B4-BE49-F238E27FC236}">
                <a16:creationId xmlns:a16="http://schemas.microsoft.com/office/drawing/2014/main" id="{A9DEC2DB-A5FA-2E46-96FA-0C4DF9A7ACF8}"/>
              </a:ext>
            </a:extLst>
          </p:cNvPr>
          <p:cNvSpPr/>
          <p:nvPr/>
        </p:nvSpPr>
        <p:spPr>
          <a:xfrm rot="10800000" flipH="1">
            <a:off x="11364133" y="2788138"/>
            <a:ext cx="503999" cy="1534513"/>
          </a:xfrm>
          <a:prstGeom prst="rt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弦 17">
            <a:extLst>
              <a:ext uri="{FF2B5EF4-FFF2-40B4-BE49-F238E27FC236}">
                <a16:creationId xmlns:a16="http://schemas.microsoft.com/office/drawing/2014/main" id="{AE2C39A9-D03E-4448-8C10-38AAC69E60EB}"/>
              </a:ext>
            </a:extLst>
          </p:cNvPr>
          <p:cNvSpPr/>
          <p:nvPr/>
        </p:nvSpPr>
        <p:spPr>
          <a:xfrm>
            <a:off x="5189634" y="1681058"/>
            <a:ext cx="7698657" cy="2940219"/>
          </a:xfrm>
          <a:prstGeom prst="chord">
            <a:avLst>
              <a:gd name="adj1" fmla="val 1611090"/>
              <a:gd name="adj2" fmla="val 9184230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C9C02457-3440-6C49-9E4E-75781C021AC5}"/>
              </a:ext>
            </a:extLst>
          </p:cNvPr>
          <p:cNvSpPr/>
          <p:nvPr/>
        </p:nvSpPr>
        <p:spPr>
          <a:xfrm>
            <a:off x="9670047" y="1675273"/>
            <a:ext cx="250256" cy="47200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11" name="表 11">
            <a:extLst>
              <a:ext uri="{FF2B5EF4-FFF2-40B4-BE49-F238E27FC236}">
                <a16:creationId xmlns:a16="http://schemas.microsoft.com/office/drawing/2014/main" id="{C4CBB207-E9A2-E34E-B643-538FB5FA51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8224384"/>
              </p:ext>
            </p:extLst>
          </p:nvPr>
        </p:nvGraphicFramePr>
        <p:xfrm>
          <a:off x="6718701" y="2788141"/>
          <a:ext cx="4645432" cy="15345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0066">
                  <a:extLst>
                    <a:ext uri="{9D8B030D-6E8A-4147-A177-3AD203B41FA5}">
                      <a16:colId xmlns:a16="http://schemas.microsoft.com/office/drawing/2014/main" val="1120760323"/>
                    </a:ext>
                  </a:extLst>
                </a:gridCol>
                <a:gridCol w="2565366">
                  <a:extLst>
                    <a:ext uri="{9D8B030D-6E8A-4147-A177-3AD203B41FA5}">
                      <a16:colId xmlns:a16="http://schemas.microsoft.com/office/drawing/2014/main" val="1830531746"/>
                    </a:ext>
                  </a:extLst>
                </a:gridCol>
              </a:tblGrid>
              <a:tr h="511505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7178994"/>
                  </a:ext>
                </a:extLst>
              </a:tr>
              <a:tr h="511505">
                <a:tc>
                  <a:txBody>
                    <a:bodyPr/>
                    <a:lstStyle/>
                    <a:p>
                      <a:endParaRPr kumimoji="1" lang="ja-JP" altLang="en-US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8764702"/>
                  </a:ext>
                </a:extLst>
              </a:tr>
              <a:tr h="511505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4342851"/>
                  </a:ext>
                </a:extLst>
              </a:tr>
            </a:tbl>
          </a:graphicData>
        </a:graphic>
      </p:graphicFrame>
      <p:pic>
        <p:nvPicPr>
          <p:cNvPr id="30" name="図 29">
            <a:extLst>
              <a:ext uri="{FF2B5EF4-FFF2-40B4-BE49-F238E27FC236}">
                <a16:creationId xmlns:a16="http://schemas.microsoft.com/office/drawing/2014/main" id="{DBE0B304-5400-E34D-B213-B790A87DC7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0957" y="2852281"/>
            <a:ext cx="672921" cy="487913"/>
          </a:xfrm>
          <a:prstGeom prst="rect">
            <a:avLst/>
          </a:prstGeom>
        </p:spPr>
      </p:pic>
      <p:pic>
        <p:nvPicPr>
          <p:cNvPr id="33" name="図 32">
            <a:extLst>
              <a:ext uri="{FF2B5EF4-FFF2-40B4-BE49-F238E27FC236}">
                <a16:creationId xmlns:a16="http://schemas.microsoft.com/office/drawing/2014/main" id="{B4B47701-9492-D141-A5A5-3B2CFDA8D6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81768" y="2865649"/>
            <a:ext cx="672921" cy="487913"/>
          </a:xfrm>
          <a:prstGeom prst="rect">
            <a:avLst/>
          </a:prstGeom>
        </p:spPr>
      </p:pic>
      <p:pic>
        <p:nvPicPr>
          <p:cNvPr id="34" name="図 33">
            <a:extLst>
              <a:ext uri="{FF2B5EF4-FFF2-40B4-BE49-F238E27FC236}">
                <a16:creationId xmlns:a16="http://schemas.microsoft.com/office/drawing/2014/main" id="{D25228E4-4B98-7C42-89C4-196EF18DA4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5220" y="2856744"/>
            <a:ext cx="672921" cy="487913"/>
          </a:xfrm>
          <a:prstGeom prst="rect">
            <a:avLst/>
          </a:prstGeom>
        </p:spPr>
      </p:pic>
      <p:pic>
        <p:nvPicPr>
          <p:cNvPr id="35" name="図 34">
            <a:extLst>
              <a:ext uri="{FF2B5EF4-FFF2-40B4-BE49-F238E27FC236}">
                <a16:creationId xmlns:a16="http://schemas.microsoft.com/office/drawing/2014/main" id="{63C6B958-48FE-2C47-942D-4B54F5BCE2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2351" y="2856744"/>
            <a:ext cx="672921" cy="487913"/>
          </a:xfrm>
          <a:prstGeom prst="rect">
            <a:avLst/>
          </a:prstGeom>
        </p:spPr>
      </p:pic>
      <p:pic>
        <p:nvPicPr>
          <p:cNvPr id="36" name="図 35">
            <a:extLst>
              <a:ext uri="{FF2B5EF4-FFF2-40B4-BE49-F238E27FC236}">
                <a16:creationId xmlns:a16="http://schemas.microsoft.com/office/drawing/2014/main" id="{135EAE9E-73DD-8441-B9D8-3C4338231B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8692" y="2865649"/>
            <a:ext cx="672921" cy="487913"/>
          </a:xfrm>
          <a:prstGeom prst="rect">
            <a:avLst/>
          </a:prstGeom>
        </p:spPr>
      </p:pic>
      <p:pic>
        <p:nvPicPr>
          <p:cNvPr id="37" name="図 36">
            <a:extLst>
              <a:ext uri="{FF2B5EF4-FFF2-40B4-BE49-F238E27FC236}">
                <a16:creationId xmlns:a16="http://schemas.microsoft.com/office/drawing/2014/main" id="{892916AA-3A55-C04E-8D83-153ED2787D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2273" y="2865649"/>
            <a:ext cx="672921" cy="487913"/>
          </a:xfrm>
          <a:prstGeom prst="rect">
            <a:avLst/>
          </a:prstGeom>
        </p:spPr>
      </p:pic>
      <p:pic>
        <p:nvPicPr>
          <p:cNvPr id="38" name="図 37">
            <a:extLst>
              <a:ext uri="{FF2B5EF4-FFF2-40B4-BE49-F238E27FC236}">
                <a16:creationId xmlns:a16="http://schemas.microsoft.com/office/drawing/2014/main" id="{C54AF915-5543-474E-8DD8-5BC6ABB813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5848" y="3543987"/>
            <a:ext cx="416618" cy="302076"/>
          </a:xfrm>
          <a:prstGeom prst="rect">
            <a:avLst/>
          </a:prstGeom>
        </p:spPr>
      </p:pic>
      <p:pic>
        <p:nvPicPr>
          <p:cNvPr id="39" name="図 38">
            <a:extLst>
              <a:ext uri="{FF2B5EF4-FFF2-40B4-BE49-F238E27FC236}">
                <a16:creationId xmlns:a16="http://schemas.microsoft.com/office/drawing/2014/main" id="{5207AEE1-B87C-054A-AE11-FDE715A631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8175" y="3531580"/>
            <a:ext cx="416618" cy="302076"/>
          </a:xfrm>
          <a:prstGeom prst="rect">
            <a:avLst/>
          </a:prstGeom>
        </p:spPr>
      </p:pic>
      <p:pic>
        <p:nvPicPr>
          <p:cNvPr id="40" name="図 39">
            <a:extLst>
              <a:ext uri="{FF2B5EF4-FFF2-40B4-BE49-F238E27FC236}">
                <a16:creationId xmlns:a16="http://schemas.microsoft.com/office/drawing/2014/main" id="{611943A8-1753-AB44-B9C3-D62D5B618B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9607" y="3551689"/>
            <a:ext cx="416618" cy="302076"/>
          </a:xfrm>
          <a:prstGeom prst="rect">
            <a:avLst/>
          </a:prstGeom>
        </p:spPr>
      </p:pic>
      <p:pic>
        <p:nvPicPr>
          <p:cNvPr id="41" name="図 40">
            <a:extLst>
              <a:ext uri="{FF2B5EF4-FFF2-40B4-BE49-F238E27FC236}">
                <a16:creationId xmlns:a16="http://schemas.microsoft.com/office/drawing/2014/main" id="{FEA0DF73-6685-144C-9CCA-47BC68E792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5369" y="3542522"/>
            <a:ext cx="416618" cy="302076"/>
          </a:xfrm>
          <a:prstGeom prst="rect">
            <a:avLst/>
          </a:prstGeom>
        </p:spPr>
      </p:pic>
      <p:pic>
        <p:nvPicPr>
          <p:cNvPr id="42" name="図 41">
            <a:extLst>
              <a:ext uri="{FF2B5EF4-FFF2-40B4-BE49-F238E27FC236}">
                <a16:creationId xmlns:a16="http://schemas.microsoft.com/office/drawing/2014/main" id="{F2689015-F72A-7447-AA88-80BC3DFFEA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3888" y="3548307"/>
            <a:ext cx="416618" cy="302076"/>
          </a:xfrm>
          <a:prstGeom prst="rect">
            <a:avLst/>
          </a:prstGeom>
        </p:spPr>
      </p:pic>
      <p:pic>
        <p:nvPicPr>
          <p:cNvPr id="43" name="図 42">
            <a:extLst>
              <a:ext uri="{FF2B5EF4-FFF2-40B4-BE49-F238E27FC236}">
                <a16:creationId xmlns:a16="http://schemas.microsoft.com/office/drawing/2014/main" id="{249F4782-91D6-484F-A72E-1E4230D93C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77104" y="3539765"/>
            <a:ext cx="416618" cy="302076"/>
          </a:xfrm>
          <a:prstGeom prst="rect">
            <a:avLst/>
          </a:prstGeom>
        </p:spPr>
      </p:pic>
      <p:pic>
        <p:nvPicPr>
          <p:cNvPr id="44" name="図 43">
            <a:extLst>
              <a:ext uri="{FF2B5EF4-FFF2-40B4-BE49-F238E27FC236}">
                <a16:creationId xmlns:a16="http://schemas.microsoft.com/office/drawing/2014/main" id="{AF3F2696-F566-FB40-92B0-96BEF99D15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84667" y="3534951"/>
            <a:ext cx="416618" cy="302076"/>
          </a:xfrm>
          <a:prstGeom prst="rect">
            <a:avLst/>
          </a:prstGeom>
        </p:spPr>
      </p:pic>
      <p:pic>
        <p:nvPicPr>
          <p:cNvPr id="45" name="図 44">
            <a:extLst>
              <a:ext uri="{FF2B5EF4-FFF2-40B4-BE49-F238E27FC236}">
                <a16:creationId xmlns:a16="http://schemas.microsoft.com/office/drawing/2014/main" id="{288F1187-A6F3-2047-92EC-81F5E5578A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16091" y="3539765"/>
            <a:ext cx="416618" cy="302076"/>
          </a:xfrm>
          <a:prstGeom prst="rect">
            <a:avLst/>
          </a:prstGeom>
        </p:spPr>
      </p:pic>
      <p:pic>
        <p:nvPicPr>
          <p:cNvPr id="46" name="図 45">
            <a:extLst>
              <a:ext uri="{FF2B5EF4-FFF2-40B4-BE49-F238E27FC236}">
                <a16:creationId xmlns:a16="http://schemas.microsoft.com/office/drawing/2014/main" id="{58E0CC99-3111-2C47-9A35-84C60D74E3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50175" y="3544319"/>
            <a:ext cx="416618" cy="302076"/>
          </a:xfrm>
          <a:prstGeom prst="rect">
            <a:avLst/>
          </a:prstGeom>
        </p:spPr>
      </p:pic>
      <p:pic>
        <p:nvPicPr>
          <p:cNvPr id="47" name="図 46">
            <a:extLst>
              <a:ext uri="{FF2B5EF4-FFF2-40B4-BE49-F238E27FC236}">
                <a16:creationId xmlns:a16="http://schemas.microsoft.com/office/drawing/2014/main" id="{A4CC9303-A67B-6C4F-BDEB-C8A6DE4CAD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40338" y="3552420"/>
            <a:ext cx="416618" cy="302076"/>
          </a:xfrm>
          <a:prstGeom prst="rect">
            <a:avLst/>
          </a:prstGeom>
        </p:spPr>
      </p:pic>
      <p:pic>
        <p:nvPicPr>
          <p:cNvPr id="48" name="図 47">
            <a:extLst>
              <a:ext uri="{FF2B5EF4-FFF2-40B4-BE49-F238E27FC236}">
                <a16:creationId xmlns:a16="http://schemas.microsoft.com/office/drawing/2014/main" id="{982299D1-A7CF-1642-BD1A-D1EE675A9E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55326" y="3885155"/>
            <a:ext cx="686133" cy="497492"/>
          </a:xfrm>
          <a:prstGeom prst="rect">
            <a:avLst/>
          </a:prstGeom>
        </p:spPr>
      </p:pic>
      <p:pic>
        <p:nvPicPr>
          <p:cNvPr id="49" name="図 48">
            <a:extLst>
              <a:ext uri="{FF2B5EF4-FFF2-40B4-BE49-F238E27FC236}">
                <a16:creationId xmlns:a16="http://schemas.microsoft.com/office/drawing/2014/main" id="{BA87A037-FD7A-1845-B0ED-4354A0DF26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9688" y="3888105"/>
            <a:ext cx="686133" cy="497492"/>
          </a:xfrm>
          <a:prstGeom prst="rect">
            <a:avLst/>
          </a:prstGeom>
        </p:spPr>
      </p:pic>
      <p:pic>
        <p:nvPicPr>
          <p:cNvPr id="50" name="図 49">
            <a:extLst>
              <a:ext uri="{FF2B5EF4-FFF2-40B4-BE49-F238E27FC236}">
                <a16:creationId xmlns:a16="http://schemas.microsoft.com/office/drawing/2014/main" id="{62036347-0430-A845-9F51-7E0DFDC185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20635" y="3876779"/>
            <a:ext cx="686133" cy="497492"/>
          </a:xfrm>
          <a:prstGeom prst="rect">
            <a:avLst/>
          </a:prstGeom>
        </p:spPr>
      </p:pic>
      <p:pic>
        <p:nvPicPr>
          <p:cNvPr id="51" name="図 50">
            <a:extLst>
              <a:ext uri="{FF2B5EF4-FFF2-40B4-BE49-F238E27FC236}">
                <a16:creationId xmlns:a16="http://schemas.microsoft.com/office/drawing/2014/main" id="{A42D191C-DE75-F246-B18A-18CA232586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19827" y="3879133"/>
            <a:ext cx="686133" cy="497492"/>
          </a:xfrm>
          <a:prstGeom prst="rect">
            <a:avLst/>
          </a:prstGeom>
        </p:spPr>
      </p:pic>
      <p:pic>
        <p:nvPicPr>
          <p:cNvPr id="52" name="図 51">
            <a:extLst>
              <a:ext uri="{FF2B5EF4-FFF2-40B4-BE49-F238E27FC236}">
                <a16:creationId xmlns:a16="http://schemas.microsoft.com/office/drawing/2014/main" id="{A2CF6A4F-FCA5-C144-BAE0-70017F0EBF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78409" y="3879133"/>
            <a:ext cx="686133" cy="497492"/>
          </a:xfrm>
          <a:prstGeom prst="rect">
            <a:avLst/>
          </a:prstGeom>
        </p:spPr>
      </p:pic>
      <p:pic>
        <p:nvPicPr>
          <p:cNvPr id="53" name="図 52">
            <a:extLst>
              <a:ext uri="{FF2B5EF4-FFF2-40B4-BE49-F238E27FC236}">
                <a16:creationId xmlns:a16="http://schemas.microsoft.com/office/drawing/2014/main" id="{6ABE03EB-4325-7C46-A7D5-D5CC6E706E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13413" y="3902024"/>
            <a:ext cx="686133" cy="497492"/>
          </a:xfrm>
          <a:prstGeom prst="rect">
            <a:avLst/>
          </a:prstGeom>
        </p:spPr>
      </p:pic>
      <p:pic>
        <p:nvPicPr>
          <p:cNvPr id="55" name="図 54">
            <a:extLst>
              <a:ext uri="{FF2B5EF4-FFF2-40B4-BE49-F238E27FC236}">
                <a16:creationId xmlns:a16="http://schemas.microsoft.com/office/drawing/2014/main" id="{D72B42C2-2F1F-8842-95CB-6210757B44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3589" y="2876291"/>
            <a:ext cx="672921" cy="487913"/>
          </a:xfrm>
          <a:prstGeom prst="rect">
            <a:avLst/>
          </a:prstGeom>
        </p:spPr>
      </p:pic>
      <p:pic>
        <p:nvPicPr>
          <p:cNvPr id="56" name="図 55">
            <a:extLst>
              <a:ext uri="{FF2B5EF4-FFF2-40B4-BE49-F238E27FC236}">
                <a16:creationId xmlns:a16="http://schemas.microsoft.com/office/drawing/2014/main" id="{68C06BE0-3453-4D48-907A-20BCE7F1AB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3573" y="3545333"/>
            <a:ext cx="416618" cy="302076"/>
          </a:xfrm>
          <a:prstGeom prst="rect">
            <a:avLst/>
          </a:prstGeom>
        </p:spPr>
      </p:pic>
      <p:pic>
        <p:nvPicPr>
          <p:cNvPr id="57" name="図 56">
            <a:extLst>
              <a:ext uri="{FF2B5EF4-FFF2-40B4-BE49-F238E27FC236}">
                <a16:creationId xmlns:a16="http://schemas.microsoft.com/office/drawing/2014/main" id="{87770F70-EEEE-1D4D-9CDE-948F92E8F6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92685" y="3876216"/>
            <a:ext cx="686133" cy="497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691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ホームベース 3">
            <a:extLst>
              <a:ext uri="{FF2B5EF4-FFF2-40B4-BE49-F238E27FC236}">
                <a16:creationId xmlns:a16="http://schemas.microsoft.com/office/drawing/2014/main" id="{68ACCAF3-F699-0C43-A2B1-B36CF1CA148B}"/>
              </a:ext>
            </a:extLst>
          </p:cNvPr>
          <p:cNvSpPr/>
          <p:nvPr/>
        </p:nvSpPr>
        <p:spPr>
          <a:xfrm>
            <a:off x="8644154" y="2147282"/>
            <a:ext cx="2396691" cy="1281718"/>
          </a:xfrm>
          <a:prstGeom prst="homePlat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5" name="表 11">
            <a:extLst>
              <a:ext uri="{FF2B5EF4-FFF2-40B4-BE49-F238E27FC236}">
                <a16:creationId xmlns:a16="http://schemas.microsoft.com/office/drawing/2014/main" id="{5D457B9F-113E-AC4E-93E9-D5C0247C2D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4792120"/>
              </p:ext>
            </p:extLst>
          </p:nvPr>
        </p:nvGraphicFramePr>
        <p:xfrm>
          <a:off x="6718701" y="2788141"/>
          <a:ext cx="4644316" cy="15345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079">
                  <a:extLst>
                    <a:ext uri="{9D8B030D-6E8A-4147-A177-3AD203B41FA5}">
                      <a16:colId xmlns:a16="http://schemas.microsoft.com/office/drawing/2014/main" val="415769867"/>
                    </a:ext>
                  </a:extLst>
                </a:gridCol>
                <a:gridCol w="1161079">
                  <a:extLst>
                    <a:ext uri="{9D8B030D-6E8A-4147-A177-3AD203B41FA5}">
                      <a16:colId xmlns:a16="http://schemas.microsoft.com/office/drawing/2014/main" val="1120760323"/>
                    </a:ext>
                  </a:extLst>
                </a:gridCol>
                <a:gridCol w="1161079">
                  <a:extLst>
                    <a:ext uri="{9D8B030D-6E8A-4147-A177-3AD203B41FA5}">
                      <a16:colId xmlns:a16="http://schemas.microsoft.com/office/drawing/2014/main" val="1830531746"/>
                    </a:ext>
                  </a:extLst>
                </a:gridCol>
                <a:gridCol w="1161079">
                  <a:extLst>
                    <a:ext uri="{9D8B030D-6E8A-4147-A177-3AD203B41FA5}">
                      <a16:colId xmlns:a16="http://schemas.microsoft.com/office/drawing/2014/main" val="3898694262"/>
                    </a:ext>
                  </a:extLst>
                </a:gridCol>
              </a:tblGrid>
              <a:tr h="511505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7178994"/>
                  </a:ext>
                </a:extLst>
              </a:tr>
              <a:tr h="511505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8764702"/>
                  </a:ext>
                </a:extLst>
              </a:tr>
              <a:tr h="511505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4342851"/>
                  </a:ext>
                </a:extLst>
              </a:tr>
            </a:tbl>
          </a:graphicData>
        </a:graphic>
      </p:graphicFrame>
      <p:sp>
        <p:nvSpPr>
          <p:cNvPr id="6" name="円/楕円 5">
            <a:extLst>
              <a:ext uri="{FF2B5EF4-FFF2-40B4-BE49-F238E27FC236}">
                <a16:creationId xmlns:a16="http://schemas.microsoft.com/office/drawing/2014/main" id="{D99FFDD4-295F-2A44-847D-AF55AF2D5AA5}"/>
              </a:ext>
            </a:extLst>
          </p:cNvPr>
          <p:cNvSpPr/>
          <p:nvPr/>
        </p:nvSpPr>
        <p:spPr>
          <a:xfrm>
            <a:off x="8870348" y="2339008"/>
            <a:ext cx="250257" cy="25025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6">
            <a:extLst>
              <a:ext uri="{FF2B5EF4-FFF2-40B4-BE49-F238E27FC236}">
                <a16:creationId xmlns:a16="http://schemas.microsoft.com/office/drawing/2014/main" id="{CB788A48-84F4-B142-8D42-46B5EC554935}"/>
              </a:ext>
            </a:extLst>
          </p:cNvPr>
          <p:cNvSpPr/>
          <p:nvPr/>
        </p:nvSpPr>
        <p:spPr>
          <a:xfrm>
            <a:off x="9395325" y="2339008"/>
            <a:ext cx="250257" cy="25025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円/楕円 7">
            <a:extLst>
              <a:ext uri="{FF2B5EF4-FFF2-40B4-BE49-F238E27FC236}">
                <a16:creationId xmlns:a16="http://schemas.microsoft.com/office/drawing/2014/main" id="{0227D3B4-9DF5-DE46-8561-C91A96B82459}"/>
              </a:ext>
            </a:extLst>
          </p:cNvPr>
          <p:cNvSpPr/>
          <p:nvPr/>
        </p:nvSpPr>
        <p:spPr>
          <a:xfrm>
            <a:off x="9920303" y="2339008"/>
            <a:ext cx="250257" cy="25025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直角三角形 8">
            <a:extLst>
              <a:ext uri="{FF2B5EF4-FFF2-40B4-BE49-F238E27FC236}">
                <a16:creationId xmlns:a16="http://schemas.microsoft.com/office/drawing/2014/main" id="{074BA6BF-9D1A-0845-8313-B5792E99F1C6}"/>
              </a:ext>
            </a:extLst>
          </p:cNvPr>
          <p:cNvSpPr/>
          <p:nvPr/>
        </p:nvSpPr>
        <p:spPr>
          <a:xfrm rot="10800000">
            <a:off x="6215914" y="2788139"/>
            <a:ext cx="503999" cy="1534515"/>
          </a:xfrm>
          <a:prstGeom prst="rt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直角三角形 9">
            <a:extLst>
              <a:ext uri="{FF2B5EF4-FFF2-40B4-BE49-F238E27FC236}">
                <a16:creationId xmlns:a16="http://schemas.microsoft.com/office/drawing/2014/main" id="{46BFC79D-C97A-4D4A-89BA-D4AB3DE8BAD1}"/>
              </a:ext>
            </a:extLst>
          </p:cNvPr>
          <p:cNvSpPr/>
          <p:nvPr/>
        </p:nvSpPr>
        <p:spPr>
          <a:xfrm rot="10800000" flipH="1">
            <a:off x="11364133" y="2788138"/>
            <a:ext cx="503999" cy="1534513"/>
          </a:xfrm>
          <a:prstGeom prst="rt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91105F31-6C2D-A74A-A33A-5A900AA09120}"/>
              </a:ext>
            </a:extLst>
          </p:cNvPr>
          <p:cNvSpPr/>
          <p:nvPr/>
        </p:nvSpPr>
        <p:spPr>
          <a:xfrm>
            <a:off x="9670047" y="1675273"/>
            <a:ext cx="250256" cy="47200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弦 17">
            <a:extLst>
              <a:ext uri="{FF2B5EF4-FFF2-40B4-BE49-F238E27FC236}">
                <a16:creationId xmlns:a16="http://schemas.microsoft.com/office/drawing/2014/main" id="{445FA7A9-3722-E743-BDB8-382F3571EF60}"/>
              </a:ext>
            </a:extLst>
          </p:cNvPr>
          <p:cNvSpPr/>
          <p:nvPr/>
        </p:nvSpPr>
        <p:spPr>
          <a:xfrm>
            <a:off x="5189634" y="1681058"/>
            <a:ext cx="7698657" cy="2940219"/>
          </a:xfrm>
          <a:prstGeom prst="chord">
            <a:avLst>
              <a:gd name="adj1" fmla="val 1611090"/>
              <a:gd name="adj2" fmla="val 9184230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98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ホームベース 11">
            <a:extLst>
              <a:ext uri="{FF2B5EF4-FFF2-40B4-BE49-F238E27FC236}">
                <a16:creationId xmlns:a16="http://schemas.microsoft.com/office/drawing/2014/main" id="{A62E56CF-FE34-8C4C-B2D6-1158072C7885}"/>
              </a:ext>
            </a:extLst>
          </p:cNvPr>
          <p:cNvSpPr/>
          <p:nvPr/>
        </p:nvSpPr>
        <p:spPr>
          <a:xfrm>
            <a:off x="8644154" y="2147282"/>
            <a:ext cx="2396691" cy="1281718"/>
          </a:xfrm>
          <a:prstGeom prst="homePlat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11" name="表 11">
            <a:extLst>
              <a:ext uri="{FF2B5EF4-FFF2-40B4-BE49-F238E27FC236}">
                <a16:creationId xmlns:a16="http://schemas.microsoft.com/office/drawing/2014/main" id="{C4CBB207-E9A2-E34E-B643-538FB5FA51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6008817"/>
              </p:ext>
            </p:extLst>
          </p:nvPr>
        </p:nvGraphicFramePr>
        <p:xfrm>
          <a:off x="6718701" y="2788141"/>
          <a:ext cx="4645431" cy="15345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8477">
                  <a:extLst>
                    <a:ext uri="{9D8B030D-6E8A-4147-A177-3AD203B41FA5}">
                      <a16:colId xmlns:a16="http://schemas.microsoft.com/office/drawing/2014/main" val="1120760323"/>
                    </a:ext>
                  </a:extLst>
                </a:gridCol>
                <a:gridCol w="1548477">
                  <a:extLst>
                    <a:ext uri="{9D8B030D-6E8A-4147-A177-3AD203B41FA5}">
                      <a16:colId xmlns:a16="http://schemas.microsoft.com/office/drawing/2014/main" val="1830531746"/>
                    </a:ext>
                  </a:extLst>
                </a:gridCol>
                <a:gridCol w="1548477">
                  <a:extLst>
                    <a:ext uri="{9D8B030D-6E8A-4147-A177-3AD203B41FA5}">
                      <a16:colId xmlns:a16="http://schemas.microsoft.com/office/drawing/2014/main" val="3898694262"/>
                    </a:ext>
                  </a:extLst>
                </a:gridCol>
              </a:tblGrid>
              <a:tr h="511505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7178994"/>
                  </a:ext>
                </a:extLst>
              </a:tr>
              <a:tr h="511505">
                <a:tc>
                  <a:txBody>
                    <a:bodyPr/>
                    <a:lstStyle/>
                    <a:p>
                      <a:endParaRPr kumimoji="1" lang="ja-JP" altLang="en-US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8764702"/>
                  </a:ext>
                </a:extLst>
              </a:tr>
              <a:tr h="511505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4342851"/>
                  </a:ext>
                </a:extLst>
              </a:tr>
            </a:tbl>
          </a:graphicData>
        </a:graphic>
      </p:graphicFrame>
      <p:sp>
        <p:nvSpPr>
          <p:cNvPr id="13" name="円/楕円 12">
            <a:extLst>
              <a:ext uri="{FF2B5EF4-FFF2-40B4-BE49-F238E27FC236}">
                <a16:creationId xmlns:a16="http://schemas.microsoft.com/office/drawing/2014/main" id="{A5AF72D6-57C1-CE4F-B30F-24EF655E3270}"/>
              </a:ext>
            </a:extLst>
          </p:cNvPr>
          <p:cNvSpPr/>
          <p:nvPr/>
        </p:nvSpPr>
        <p:spPr>
          <a:xfrm>
            <a:off x="8870348" y="2339008"/>
            <a:ext cx="250257" cy="25025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13">
            <a:extLst>
              <a:ext uri="{FF2B5EF4-FFF2-40B4-BE49-F238E27FC236}">
                <a16:creationId xmlns:a16="http://schemas.microsoft.com/office/drawing/2014/main" id="{55ED3B84-71E4-4C49-98D9-153861B71901}"/>
              </a:ext>
            </a:extLst>
          </p:cNvPr>
          <p:cNvSpPr/>
          <p:nvPr/>
        </p:nvSpPr>
        <p:spPr>
          <a:xfrm>
            <a:off x="9395325" y="2339008"/>
            <a:ext cx="250257" cy="25025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円/楕円 14">
            <a:extLst>
              <a:ext uri="{FF2B5EF4-FFF2-40B4-BE49-F238E27FC236}">
                <a16:creationId xmlns:a16="http://schemas.microsoft.com/office/drawing/2014/main" id="{0AF81A3A-DF47-8744-A2FF-4D0152CB8E7E}"/>
              </a:ext>
            </a:extLst>
          </p:cNvPr>
          <p:cNvSpPr/>
          <p:nvPr/>
        </p:nvSpPr>
        <p:spPr>
          <a:xfrm>
            <a:off x="9920303" y="2339008"/>
            <a:ext cx="250257" cy="25025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直角三角形 15">
            <a:extLst>
              <a:ext uri="{FF2B5EF4-FFF2-40B4-BE49-F238E27FC236}">
                <a16:creationId xmlns:a16="http://schemas.microsoft.com/office/drawing/2014/main" id="{39573A9B-A7CF-BD48-8359-8B6897371C13}"/>
              </a:ext>
            </a:extLst>
          </p:cNvPr>
          <p:cNvSpPr/>
          <p:nvPr/>
        </p:nvSpPr>
        <p:spPr>
          <a:xfrm rot="10800000">
            <a:off x="6215914" y="2788139"/>
            <a:ext cx="503999" cy="1534515"/>
          </a:xfrm>
          <a:prstGeom prst="rt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直角三角形 16">
            <a:extLst>
              <a:ext uri="{FF2B5EF4-FFF2-40B4-BE49-F238E27FC236}">
                <a16:creationId xmlns:a16="http://schemas.microsoft.com/office/drawing/2014/main" id="{A9DEC2DB-A5FA-2E46-96FA-0C4DF9A7ACF8}"/>
              </a:ext>
            </a:extLst>
          </p:cNvPr>
          <p:cNvSpPr/>
          <p:nvPr/>
        </p:nvSpPr>
        <p:spPr>
          <a:xfrm rot="10800000" flipH="1">
            <a:off x="11364133" y="2788138"/>
            <a:ext cx="503999" cy="1534513"/>
          </a:xfrm>
          <a:prstGeom prst="rt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弦 17">
            <a:extLst>
              <a:ext uri="{FF2B5EF4-FFF2-40B4-BE49-F238E27FC236}">
                <a16:creationId xmlns:a16="http://schemas.microsoft.com/office/drawing/2014/main" id="{AE2C39A9-D03E-4448-8C10-38AAC69E60EB}"/>
              </a:ext>
            </a:extLst>
          </p:cNvPr>
          <p:cNvSpPr/>
          <p:nvPr/>
        </p:nvSpPr>
        <p:spPr>
          <a:xfrm>
            <a:off x="5189634" y="1681058"/>
            <a:ext cx="7698657" cy="2940219"/>
          </a:xfrm>
          <a:prstGeom prst="chord">
            <a:avLst>
              <a:gd name="adj1" fmla="val 1611090"/>
              <a:gd name="adj2" fmla="val 9184230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C9C02457-3440-6C49-9E4E-75781C021AC5}"/>
              </a:ext>
            </a:extLst>
          </p:cNvPr>
          <p:cNvSpPr/>
          <p:nvPr/>
        </p:nvSpPr>
        <p:spPr>
          <a:xfrm>
            <a:off x="9670047" y="1675273"/>
            <a:ext cx="250256" cy="47200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C3C7744F-7D57-AA4A-A021-5C8C12DACBD7}"/>
              </a:ext>
            </a:extLst>
          </p:cNvPr>
          <p:cNvCxnSpPr/>
          <p:nvPr/>
        </p:nvCxnSpPr>
        <p:spPr>
          <a:xfrm>
            <a:off x="7515616" y="3131507"/>
            <a:ext cx="0" cy="29749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ECB09287-0068-174C-80E4-8CCF394A4F34}"/>
              </a:ext>
            </a:extLst>
          </p:cNvPr>
          <p:cNvCxnSpPr/>
          <p:nvPr/>
        </p:nvCxnSpPr>
        <p:spPr>
          <a:xfrm>
            <a:off x="10611632" y="3647162"/>
            <a:ext cx="0" cy="29749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67207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3</Words>
  <Application>Microsoft Macintosh PowerPoint</Application>
  <PresentationFormat>ワイド画面</PresentationFormat>
  <Paragraphs>3</Paragraphs>
  <Slides>5</Slides>
  <Notes>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9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叶 吉渡</dc:creator>
  <cp:lastModifiedBy>TAKEDA Kiyoshi</cp:lastModifiedBy>
  <cp:revision>12</cp:revision>
  <dcterms:created xsi:type="dcterms:W3CDTF">2021-12-22T07:13:56Z</dcterms:created>
  <dcterms:modified xsi:type="dcterms:W3CDTF">2022-01-04T08:23:46Z</dcterms:modified>
</cp:coreProperties>
</file>