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271" r:id="rId15"/>
    <p:sldId id="634" r:id="rId16"/>
    <p:sldId id="272" r:id="rId17"/>
    <p:sldId id="273" r:id="rId18"/>
    <p:sldId id="274" r:id="rId19"/>
    <p:sldId id="264" r:id="rId20"/>
    <p:sldId id="265" r:id="rId21"/>
    <p:sldId id="266" r:id="rId22"/>
    <p:sldId id="626" r:id="rId23"/>
    <p:sldId id="569" r:id="rId24"/>
    <p:sldId id="571" r:id="rId25"/>
    <p:sldId id="573" r:id="rId26"/>
    <p:sldId id="574" r:id="rId27"/>
    <p:sldId id="627" r:id="rId28"/>
    <p:sldId id="628" r:id="rId29"/>
    <p:sldId id="629" r:id="rId30"/>
    <p:sldId id="576" r:id="rId31"/>
    <p:sldId id="579" r:id="rId32"/>
    <p:sldId id="580" r:id="rId33"/>
    <p:sldId id="581" r:id="rId34"/>
    <p:sldId id="588" r:id="rId35"/>
    <p:sldId id="589" r:id="rId36"/>
    <p:sldId id="591" r:id="rId37"/>
    <p:sldId id="590" r:id="rId38"/>
    <p:sldId id="592" r:id="rId39"/>
    <p:sldId id="594" r:id="rId40"/>
    <p:sldId id="607" r:id="rId41"/>
    <p:sldId id="610" r:id="rId42"/>
    <p:sldId id="630" r:id="rId43"/>
    <p:sldId id="611" r:id="rId44"/>
    <p:sldId id="616" r:id="rId45"/>
    <p:sldId id="609" r:id="rId46"/>
    <p:sldId id="578" r:id="rId47"/>
    <p:sldId id="621" r:id="rId48"/>
    <p:sldId id="561" r:id="rId49"/>
    <p:sldId id="633" r:id="rId50"/>
    <p:sldId id="562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715"/>
  </p:normalViewPr>
  <p:slideViewPr>
    <p:cSldViewPr snapToGrid="0" snapToObjects="1">
      <p:cViewPr>
        <p:scale>
          <a:sx n="109" d="100"/>
          <a:sy n="109" d="100"/>
        </p:scale>
        <p:origin x="10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3129</Words>
  <Application>Microsoft Macintosh PowerPoint</Application>
  <PresentationFormat>ワイド画面</PresentationFormat>
  <Paragraphs>713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avoiding multiple bookings in one hold 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351</cp:revision>
  <dcterms:created xsi:type="dcterms:W3CDTF">2021-04-01T02:06:44Z</dcterms:created>
  <dcterms:modified xsi:type="dcterms:W3CDTF">2022-01-04T08:23:37Z</dcterms:modified>
</cp:coreProperties>
</file>