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0" r:id="rId1"/>
  </p:sldMasterIdLst>
  <p:notesMasterIdLst>
    <p:notesMasterId r:id="rId68"/>
  </p:notesMasterIdLst>
  <p:sldIdLst>
    <p:sldId id="256" r:id="rId2"/>
    <p:sldId id="257" r:id="rId3"/>
    <p:sldId id="623" r:id="rId4"/>
    <p:sldId id="258" r:id="rId5"/>
    <p:sldId id="261" r:id="rId6"/>
    <p:sldId id="624" r:id="rId7"/>
    <p:sldId id="259" r:id="rId8"/>
    <p:sldId id="260" r:id="rId9"/>
    <p:sldId id="565" r:id="rId10"/>
    <p:sldId id="631" r:id="rId11"/>
    <p:sldId id="263" r:id="rId12"/>
    <p:sldId id="269" r:id="rId13"/>
    <p:sldId id="632" r:id="rId14"/>
    <p:sldId id="634" r:id="rId15"/>
    <p:sldId id="272" r:id="rId16"/>
    <p:sldId id="273" r:id="rId17"/>
    <p:sldId id="274" r:id="rId18"/>
    <p:sldId id="264" r:id="rId19"/>
    <p:sldId id="265" r:id="rId20"/>
    <p:sldId id="266" r:id="rId21"/>
    <p:sldId id="626" r:id="rId22"/>
    <p:sldId id="569" r:id="rId23"/>
    <p:sldId id="571" r:id="rId24"/>
    <p:sldId id="573" r:id="rId25"/>
    <p:sldId id="574" r:id="rId26"/>
    <p:sldId id="627" r:id="rId27"/>
    <p:sldId id="628" r:id="rId28"/>
    <p:sldId id="629" r:id="rId29"/>
    <p:sldId id="576" r:id="rId30"/>
    <p:sldId id="579" r:id="rId31"/>
    <p:sldId id="580" r:id="rId32"/>
    <p:sldId id="581" r:id="rId33"/>
    <p:sldId id="588" r:id="rId34"/>
    <p:sldId id="589" r:id="rId35"/>
    <p:sldId id="591" r:id="rId36"/>
    <p:sldId id="590" r:id="rId37"/>
    <p:sldId id="592" r:id="rId38"/>
    <p:sldId id="594" r:id="rId39"/>
    <p:sldId id="607" r:id="rId40"/>
    <p:sldId id="610" r:id="rId41"/>
    <p:sldId id="630" r:id="rId42"/>
    <p:sldId id="611" r:id="rId43"/>
    <p:sldId id="616" r:id="rId44"/>
    <p:sldId id="609" r:id="rId45"/>
    <p:sldId id="578" r:id="rId46"/>
    <p:sldId id="621" r:id="rId47"/>
    <p:sldId id="561" r:id="rId48"/>
    <p:sldId id="635" r:id="rId49"/>
    <p:sldId id="633" r:id="rId50"/>
    <p:sldId id="636" r:id="rId51"/>
    <p:sldId id="563" r:id="rId52"/>
    <p:sldId id="564" r:id="rId53"/>
    <p:sldId id="566" r:id="rId54"/>
    <p:sldId id="568" r:id="rId55"/>
    <p:sldId id="620" r:id="rId56"/>
    <p:sldId id="619" r:id="rId57"/>
    <p:sldId id="587" r:id="rId58"/>
    <p:sldId id="596" r:id="rId59"/>
    <p:sldId id="597" r:id="rId60"/>
    <p:sldId id="598" r:id="rId61"/>
    <p:sldId id="601" r:id="rId62"/>
    <p:sldId id="602" r:id="rId63"/>
    <p:sldId id="603" r:id="rId64"/>
    <p:sldId id="604" r:id="rId65"/>
    <p:sldId id="606" r:id="rId66"/>
    <p:sldId id="608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3D47E-AED4-8243-879A-55EC95DEF81D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0DAA7-4C30-2D47-97C1-12961BDEF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0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0DAA7-4C30-2D47-97C1-12961BDEFAB8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1DD3-E02A-6E42-A7C1-B407A1558DC9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B69-2C3D-FE44-9610-1B8492513A7A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7019-ACCC-5E42-809C-6CA699AE3056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C680-71A8-3D40-803D-C60F2F2714A9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ADAF-6E12-A14A-8D93-5FB5A1F24ED6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7EC4-32CF-9B47-859C-647EE2390CE1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8BCD-2286-BC42-AA77-92847E5E9ECC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CB6F-334C-A347-BC86-F32B93E43066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4DA-3253-DA45-AD3E-5D2453C52156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4845" y="6133072"/>
            <a:ext cx="779767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1413D9FB-836C-864C-8E5A-36E5384B972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3F19-8407-6F41-B1BD-2D90C561DAB2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6E5B-855D-714D-96C7-998AECB7FFCC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3458-CB29-044B-8476-B784A7CDBEE4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9EE-E252-BC45-86F5-17D6A8AFB065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27E-F805-9D49-A257-496309EE3623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5BB-FB76-3B4C-A614-890EB2C4B82D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DEB-C09C-DC47-AC96-194D943E1C20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D81C-B60F-EE49-90F6-50AA32831801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41249"/>
              </p:ext>
            </p:extLst>
          </p:nvPr>
        </p:nvGraphicFramePr>
        <p:xfrm>
          <a:off x="2582025" y="1910020"/>
          <a:ext cx="3394728" cy="16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1884" y="1454145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700248" y="1454145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4704"/>
              </p:ext>
            </p:extLst>
          </p:nvPr>
        </p:nvGraphicFramePr>
        <p:xfrm>
          <a:off x="7900994" y="1906298"/>
          <a:ext cx="33947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en-US" altLang="ja-JP" baseline="30000" dirty="0"/>
                        <a:t>rd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</a:tbl>
          </a:graphicData>
        </a:graphic>
      </p:graphicFrame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5" y="2428551"/>
            <a:ext cx="1378885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ホームベース 63">
            <a:extLst>
              <a:ext uri="{FF2B5EF4-FFF2-40B4-BE49-F238E27FC236}">
                <a16:creationId xmlns:a16="http://schemas.microsoft.com/office/drawing/2014/main" id="{30DF914F-D4AA-734F-A89F-DE925F35FB12}"/>
              </a:ext>
            </a:extLst>
          </p:cNvPr>
          <p:cNvSpPr/>
          <p:nvPr/>
        </p:nvSpPr>
        <p:spPr>
          <a:xfrm>
            <a:off x="5504303" y="4339153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5821CF8-1C61-3B4B-94EA-08E1B6F1D59B}"/>
              </a:ext>
            </a:extLst>
          </p:cNvPr>
          <p:cNvSpPr/>
          <p:nvPr/>
        </p:nvSpPr>
        <p:spPr>
          <a:xfrm>
            <a:off x="5730497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42E6FE-34C2-884C-B3EF-2B87E4EFA449}"/>
              </a:ext>
            </a:extLst>
          </p:cNvPr>
          <p:cNvSpPr/>
          <p:nvPr/>
        </p:nvSpPr>
        <p:spPr>
          <a:xfrm>
            <a:off x="6255474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A7257CF-AFF6-BD4A-9074-53B0151340CA}"/>
              </a:ext>
            </a:extLst>
          </p:cNvPr>
          <p:cNvSpPr/>
          <p:nvPr/>
        </p:nvSpPr>
        <p:spPr>
          <a:xfrm>
            <a:off x="6780452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F77D6734-7F2F-1148-9271-B8ED34436B6A}"/>
              </a:ext>
            </a:extLst>
          </p:cNvPr>
          <p:cNvSpPr/>
          <p:nvPr/>
        </p:nvSpPr>
        <p:spPr>
          <a:xfrm rot="10800000">
            <a:off x="3076063" y="4980010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791C6631-1F2F-9E4A-9030-0F8A9FC62CD6}"/>
              </a:ext>
            </a:extLst>
          </p:cNvPr>
          <p:cNvSpPr/>
          <p:nvPr/>
        </p:nvSpPr>
        <p:spPr>
          <a:xfrm rot="10800000" flipH="1">
            <a:off x="8224282" y="4980009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2A931E-20C8-8944-89CC-34671391CBF3}"/>
              </a:ext>
            </a:extLst>
          </p:cNvPr>
          <p:cNvSpPr/>
          <p:nvPr/>
        </p:nvSpPr>
        <p:spPr>
          <a:xfrm>
            <a:off x="6530196" y="3867144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表 11">
            <a:extLst>
              <a:ext uri="{FF2B5EF4-FFF2-40B4-BE49-F238E27FC236}">
                <a16:creationId xmlns:a16="http://schemas.microsoft.com/office/drawing/2014/main" id="{8FCCF6D9-ACC5-AF4B-AD39-6E4AF46E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5638"/>
              </p:ext>
            </p:extLst>
          </p:nvPr>
        </p:nvGraphicFramePr>
        <p:xfrm>
          <a:off x="3578850" y="4980012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72" name="図 71">
            <a:extLst>
              <a:ext uri="{FF2B5EF4-FFF2-40B4-BE49-F238E27FC236}">
                <a16:creationId xmlns:a16="http://schemas.microsoft.com/office/drawing/2014/main" id="{EBC2AAD2-FBC1-7541-B28F-CFEEDA16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3" y="5044868"/>
            <a:ext cx="672921" cy="4879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5198A8A-45E7-7249-A5E0-3BC49C7E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0" y="5042081"/>
            <a:ext cx="672921" cy="48791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D2A1031-4C74-E249-90CA-8F048EC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5" y="5042081"/>
            <a:ext cx="672921" cy="48791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3886640-6E56-F843-898F-8139A263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3" y="5054082"/>
            <a:ext cx="672921" cy="487913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90675E-871C-8D4B-97DE-FDA20FD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63" y="5744291"/>
            <a:ext cx="416618" cy="30207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9D990516-B045-8745-9923-DC26E7AB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0" y="5744291"/>
            <a:ext cx="416618" cy="30207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DEA44F23-7B58-5C46-909D-550A364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0" y="5735858"/>
            <a:ext cx="416618" cy="302076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97CC0647-AD00-3F42-9A77-2C1D509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43" y="5740562"/>
            <a:ext cx="416618" cy="302076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DF6D86E5-F404-4748-86B9-51BD2C3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4" y="5731828"/>
            <a:ext cx="416618" cy="30207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FF7007C-AFCE-8049-AFF8-7F1E7000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4" y="5736190"/>
            <a:ext cx="416618" cy="30207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601B6AC4-B4C7-5349-9EC5-A7A97C99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8" y="5735858"/>
            <a:ext cx="416618" cy="30207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B2A36B05-3AE0-1F44-9DE4-321C2215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81" y="6077026"/>
            <a:ext cx="686133" cy="497492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EDF4F4EA-99DA-A845-9F49-527857F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63" y="6077026"/>
            <a:ext cx="686133" cy="49749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7CB8637-9C5C-8C42-8B7E-545864B1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63" y="6077026"/>
            <a:ext cx="686133" cy="497492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1D2904B-B1AC-2C4D-9CF3-EFAE36E1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62" y="6093895"/>
            <a:ext cx="686133" cy="497492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EA8A702B-49A0-A84E-8B2D-FECDD5B5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63" y="5054082"/>
            <a:ext cx="672921" cy="487913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2314334-1DEF-B642-ACCA-C6EA54CA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2" y="5737204"/>
            <a:ext cx="416618" cy="30207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4C8B8C48-EA04-4B4D-ADF9-0EC8C8AD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94" y="6055465"/>
            <a:ext cx="686133" cy="497492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014106-09C1-C14F-9107-A7DB528C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0D904-47DA-3548-ACCA-3DF8AB47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36D162-F0CE-9841-8135-59B98860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pPr marL="0" indent="0">
              <a:buNone/>
            </a:pPr>
            <a:endParaRPr lang="en" altLang="ja-JP" sz="24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FC3549F8-BFF4-7F45-B565-6112FAC5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40" y="4542767"/>
            <a:ext cx="3343072" cy="1581588"/>
          </a:xfrm>
          <a:prstGeom prst="rect">
            <a:avLst/>
          </a:prstGeom>
        </p:spPr>
      </p:pic>
      <p:sp>
        <p:nvSpPr>
          <p:cNvPr id="41" name="円/楕円 40">
            <a:extLst>
              <a:ext uri="{FF2B5EF4-FFF2-40B4-BE49-F238E27FC236}">
                <a16:creationId xmlns:a16="http://schemas.microsoft.com/office/drawing/2014/main" id="{A25566C1-18AC-6947-86D0-79C1B4C05B9B}"/>
              </a:ext>
            </a:extLst>
          </p:cNvPr>
          <p:cNvSpPr/>
          <p:nvPr/>
        </p:nvSpPr>
        <p:spPr>
          <a:xfrm>
            <a:off x="7246829" y="4194066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CC03C2D-B39E-7446-8D2A-C4319F1D9287}"/>
              </a:ext>
            </a:extLst>
          </p:cNvPr>
          <p:cNvCxnSpPr>
            <a:cxnSpLocks/>
          </p:cNvCxnSpPr>
          <p:nvPr/>
        </p:nvCxnSpPr>
        <p:spPr>
          <a:xfrm flipV="1">
            <a:off x="5852783" y="4426701"/>
            <a:ext cx="1627883" cy="888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D7C2EC0-2A07-EA40-AC42-0E2CD9408D40}"/>
              </a:ext>
            </a:extLst>
          </p:cNvPr>
          <p:cNvCxnSpPr>
            <a:cxnSpLocks/>
          </p:cNvCxnSpPr>
          <p:nvPr/>
        </p:nvCxnSpPr>
        <p:spPr>
          <a:xfrm flipV="1">
            <a:off x="5844638" y="5044267"/>
            <a:ext cx="1647838" cy="339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73D8EB-DAC5-4A46-9C0F-7FD651D87E5C}"/>
              </a:ext>
            </a:extLst>
          </p:cNvPr>
          <p:cNvSpPr/>
          <p:nvPr/>
        </p:nvSpPr>
        <p:spPr>
          <a:xfrm>
            <a:off x="7721869" y="4492013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72A1DF7-AED8-1445-85D4-92615CC4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18857" y="4533647"/>
            <a:ext cx="601900" cy="43641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810A4D3-B93F-1846-99F2-A69498BA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07" y="4542406"/>
            <a:ext cx="589820" cy="42765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13C9B7DB-194B-1041-81B9-5CC94AB76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12" y="4563613"/>
            <a:ext cx="544672" cy="394924"/>
          </a:xfrm>
          <a:prstGeom prst="rect">
            <a:avLst/>
          </a:prstGeom>
        </p:spPr>
      </p:pic>
      <p:sp>
        <p:nvSpPr>
          <p:cNvPr id="79" name="円/楕円 78">
            <a:extLst>
              <a:ext uri="{FF2B5EF4-FFF2-40B4-BE49-F238E27FC236}">
                <a16:creationId xmlns:a16="http://schemas.microsoft.com/office/drawing/2014/main" id="{C359F6CE-5794-1C4E-96FC-A0F431FBAA3A}"/>
              </a:ext>
            </a:extLst>
          </p:cNvPr>
          <p:cNvSpPr/>
          <p:nvPr/>
        </p:nvSpPr>
        <p:spPr>
          <a:xfrm>
            <a:off x="7246829" y="5450149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C3BC2E3-EFB8-254C-AA6B-DE193EF1E3E3}"/>
              </a:ext>
            </a:extLst>
          </p:cNvPr>
          <p:cNvCxnSpPr>
            <a:cxnSpLocks/>
          </p:cNvCxnSpPr>
          <p:nvPr/>
        </p:nvCxnSpPr>
        <p:spPr>
          <a:xfrm>
            <a:off x="5844638" y="6003016"/>
            <a:ext cx="1773687" cy="30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A170742-D386-184E-B858-3F6B4A2CBBBD}"/>
              </a:ext>
            </a:extLst>
          </p:cNvPr>
          <p:cNvCxnSpPr>
            <a:cxnSpLocks/>
          </p:cNvCxnSpPr>
          <p:nvPr/>
        </p:nvCxnSpPr>
        <p:spPr>
          <a:xfrm flipV="1">
            <a:off x="5844638" y="5503131"/>
            <a:ext cx="2118072" cy="4624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56B4D1-9A48-D944-92CC-31F336A8F8AA}"/>
              </a:ext>
            </a:extLst>
          </p:cNvPr>
          <p:cNvSpPr/>
          <p:nvPr/>
        </p:nvSpPr>
        <p:spPr>
          <a:xfrm>
            <a:off x="7725238" y="5723625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C6375F13-8410-CD4A-8A5D-E1B100AB4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57" y="5786208"/>
            <a:ext cx="568454" cy="412167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E475C16-4ACE-094E-89FB-028678C0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131" y="5796933"/>
            <a:ext cx="568454" cy="412167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61AFD74-DA2A-AB40-80DD-0C5A885E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405" y="5779938"/>
            <a:ext cx="568454" cy="412167"/>
          </a:xfrm>
          <a:prstGeom prst="rect">
            <a:avLst/>
          </a:prstGeom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1E8126D-C3D7-AC49-A414-6BB9229F785A}"/>
              </a:ext>
            </a:extLst>
          </p:cNvPr>
          <p:cNvSpPr txBox="1"/>
          <p:nvPr/>
        </p:nvSpPr>
        <p:spPr>
          <a:xfrm>
            <a:off x="10135827" y="5839768"/>
            <a:ext cx="6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○</a:t>
            </a:r>
            <a:endParaRPr kumimoji="1" lang="ja-JP" altLang="en-US" sz="24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2EA2B-ED39-CE4F-AC2C-5DEB6E86A31B}"/>
              </a:ext>
            </a:extLst>
          </p:cNvPr>
          <p:cNvSpPr txBox="1"/>
          <p:nvPr/>
        </p:nvSpPr>
        <p:spPr>
          <a:xfrm>
            <a:off x="10072909" y="4426701"/>
            <a:ext cx="6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0CE0C1-5A9E-5341-9387-1A39BA74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6A3197-2FFC-BE4A-B1EA-C6A7913E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42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FC9119-CA10-AE4C-9CF6-89695E7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15E3E5E-2FE2-6049-9641-DCF278ED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86" y="4208526"/>
            <a:ext cx="4603734" cy="2178000"/>
          </a:xfrm>
          <a:prstGeom prst="rect">
            <a:avLst/>
          </a:prstGeom>
        </p:spPr>
      </p:pic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8080580" y="4339133"/>
            <a:ext cx="3316637" cy="1541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455972" y="4489581"/>
            <a:ext cx="2461153" cy="829678"/>
          </a:xfrm>
          <a:prstGeom prst="bentArrow">
            <a:avLst>
              <a:gd name="adj1" fmla="val 25000"/>
              <a:gd name="adj2" fmla="val 20952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634071" y="5109882"/>
            <a:ext cx="1283054" cy="4187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228536" y="4674931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</a:t>
            </a:r>
            <a:r>
              <a:rPr kumimoji="1" lang="en-US" altLang="ja-JP" sz="2400" dirty="0">
                <a:solidFill>
                  <a:srgbClr val="FF0000"/>
                </a:solidFill>
              </a:rPr>
              <a:t>dead space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B874F8-35B2-1A47-9C74-B8556ACD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0EEDAB2-1BE1-F74F-89AE-5B7E8BB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29" y="3865926"/>
            <a:ext cx="6852557" cy="22738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91A17F-78DD-1E4F-B3C2-C14354BE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8D3EE6-94AB-DB46-AE24-9C84430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1E5318-5FB8-AD45-87FF-C1ED49B3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AC613A-4E24-514E-9F2E-0B153C0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07111A-8AAB-B545-BD84-E4CE2CBD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4D9C2D-4C48-CD4F-887B-314E831E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797955-54AF-5444-A207-9D8AAA8C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15BA8E-2451-624A-AAE2-805356B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0A082B-DC2D-DF48-B920-B2AEC498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B0E6E6-CC02-3143-8571-41DB9C14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Expression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/>
                  <a:t> element represents </a:t>
                </a:r>
                <a:r>
                  <a:rPr lang="en" altLang="ja-JP" sz="2400" dirty="0"/>
                  <a:t>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132C97-0FFA-E146-95D0-AA726C0D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dirty="0"/>
                  <a:t>-</a:t>
                </a:r>
                <a:r>
                  <a:rPr lang="en-US" altLang="ja-JP" sz="2400" dirty="0" err="1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dirty="0"/>
                  <a:t>-</a:t>
                </a:r>
                <a:r>
                  <a:rPr lang="en" altLang="ja-JP" sz="24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For example, 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  <a:blipFill>
                <a:blip r:embed="rId2"/>
                <a:stretch>
                  <a:fillRect l="-933" t="-1227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C832B4-D61E-9D45-94F7-CC0E9C5C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Expr	</a:t>
            </a:r>
            <a:r>
              <a:rPr lang="en" altLang="ja-JP" dirty="0" err="1"/>
              <a:t>ession</a:t>
            </a:r>
            <a:r>
              <a:rPr lang="en" altLang="ja-JP" dirty="0"/>
              <a:t> of solution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B19ED-F4AA-8344-B828-38423F8F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Assigning to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evaluate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6FFA7B-DEFA-7A40-8B60-B0D2386C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0AC398-D9E3-FC4F-811C-EE5E575C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neighborhood.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00B15-CE42-844A-873A-4A0C5569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booking which was assigned to a segment to another segment. 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bookings.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5BD5A2-1BAE-094B-AC86-B052D8DF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8F3636-CA9F-194F-B51C-2E9F3088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98096-3519-2C4D-9BF8-8A1F1CC9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booking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booking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6685CC-0ED9-CD4C-819B-9BC95F3F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EA459F-DEBC-944C-90FB-5DE07774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20C100-B07F-C046-9AAD-5B13656A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booking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2A2BBA-549E-734F-A767-7064264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495162"/>
              </p:ext>
            </p:extLst>
          </p:nvPr>
        </p:nvGraphicFramePr>
        <p:xfrm>
          <a:off x="2030506" y="2600914"/>
          <a:ext cx="8564388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6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455721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61735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1236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15596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3551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8765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98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27ED0E-F724-EF43-B080-E7CDA3CB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solution.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5548C9-F06A-CF45-BF53-242F4EE1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93F24675-2C4F-C341-B97D-10DE3CCDCC18}"/>
              </a:ext>
            </a:extLst>
          </p:cNvPr>
          <p:cNvSpPr/>
          <p:nvPr/>
        </p:nvSpPr>
        <p:spPr>
          <a:xfrm>
            <a:off x="5806825" y="429881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07C43CC-7E1D-0143-8845-6AB81B14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83418"/>
              </p:ext>
            </p:extLst>
          </p:nvPr>
        </p:nvGraphicFramePr>
        <p:xfrm>
          <a:off x="3881372" y="493967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5A13594A-4C44-FB46-9934-5379C136F6CE}"/>
              </a:ext>
            </a:extLst>
          </p:cNvPr>
          <p:cNvSpPr/>
          <p:nvPr/>
        </p:nvSpPr>
        <p:spPr>
          <a:xfrm>
            <a:off x="6033019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651E9A-EEA8-BA4B-905F-40CB911480DB}"/>
              </a:ext>
            </a:extLst>
          </p:cNvPr>
          <p:cNvSpPr/>
          <p:nvPr/>
        </p:nvSpPr>
        <p:spPr>
          <a:xfrm>
            <a:off x="6557996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0C56101-70F2-C843-89D0-069BF9133434}"/>
              </a:ext>
            </a:extLst>
          </p:cNvPr>
          <p:cNvSpPr/>
          <p:nvPr/>
        </p:nvSpPr>
        <p:spPr>
          <a:xfrm>
            <a:off x="7082974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54FC2D19-3289-FD47-A789-D21699CFA00D}"/>
              </a:ext>
            </a:extLst>
          </p:cNvPr>
          <p:cNvSpPr/>
          <p:nvPr/>
        </p:nvSpPr>
        <p:spPr>
          <a:xfrm rot="10800000">
            <a:off x="3378585" y="493966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0369E731-20F4-8F41-A392-8AE5664C6633}"/>
              </a:ext>
            </a:extLst>
          </p:cNvPr>
          <p:cNvSpPr/>
          <p:nvPr/>
        </p:nvSpPr>
        <p:spPr>
          <a:xfrm rot="10800000" flipH="1">
            <a:off x="8526804" y="493966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440F99-B482-A34B-9FF7-9ECC03C47261}"/>
              </a:ext>
            </a:extLst>
          </p:cNvPr>
          <p:cNvSpPr/>
          <p:nvPr/>
        </p:nvSpPr>
        <p:spPr>
          <a:xfrm>
            <a:off x="6832718" y="382680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19CFE0-C97C-1A42-848C-96C6E8C0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084488"/>
            <a:ext cx="601900" cy="4364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B025B8-AB32-E14C-8434-CE01A8EE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580530"/>
            <a:ext cx="601900" cy="4364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0BF267C-12F5-D743-874D-7DDB5AB1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0392" y="5084488"/>
            <a:ext cx="601900" cy="4364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981BAB-3FBC-214E-9662-59D5C6AE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5580530"/>
            <a:ext cx="601900" cy="43641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7C21C4A-220E-924D-BCC0-ECC02E6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6090903"/>
            <a:ext cx="601900" cy="4364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9F247D6-6778-A94B-94E3-EDAB9B76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6090903"/>
            <a:ext cx="601900" cy="4364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0D8F8A4-AAD7-774E-A329-D4F723CE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5100439"/>
            <a:ext cx="560136" cy="4061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04258CE-FC54-E942-9D4C-D18A6D53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5099629"/>
            <a:ext cx="560136" cy="4061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A4D70F1-8022-2743-A8A2-7235A6A9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64" y="5603339"/>
            <a:ext cx="560136" cy="40613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0653CB-A0F3-3340-9D38-5032F788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51" y="5587368"/>
            <a:ext cx="560136" cy="4061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3576ACE-D241-EF4C-AF6F-37CEE846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6105198"/>
            <a:ext cx="560136" cy="40613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D39C26-7D07-3E4B-8C90-B34CDC32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6105028"/>
            <a:ext cx="560136" cy="4061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B63CB22-525B-9E44-9FAF-2FE3C2CA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5084488"/>
            <a:ext cx="554426" cy="40199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C66C992-1222-F148-8DBF-ECD8F023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59" y="5093641"/>
            <a:ext cx="554426" cy="40199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11B97B-DED0-8041-B30C-501870FE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75" y="5597324"/>
            <a:ext cx="554426" cy="40199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396D79-5437-0B44-B42C-E9F4DB52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11" y="5584686"/>
            <a:ext cx="554426" cy="4019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5E041A-939C-1145-BD59-02E0F0603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5" y="6105198"/>
            <a:ext cx="554426" cy="40199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B5DC912-02D3-FA40-97DB-0389CE10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6098758"/>
            <a:ext cx="554426" cy="40199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0CEF957-3114-9D48-8BA2-4BCC7C3AB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438" y="5068938"/>
            <a:ext cx="575872" cy="41754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9CA1D8E-31FF-6A49-8A99-6D3C3A61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77" y="5059155"/>
            <a:ext cx="575872" cy="41754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782C463-F420-F442-AC36-D7BA66B8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804" y="5569987"/>
            <a:ext cx="575872" cy="41754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92A86BA-97EA-7346-B714-0E04E79F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345" y="5587368"/>
            <a:ext cx="575872" cy="41754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40314B3-2C0A-1446-A79B-E683FA14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26" y="6081428"/>
            <a:ext cx="575872" cy="4175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1D207FF-AACB-6144-947E-8F6267CB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305" y="6077381"/>
            <a:ext cx="575872" cy="417546"/>
          </a:xfrm>
          <a:prstGeom prst="rect">
            <a:avLst/>
          </a:prstGeom>
        </p:spPr>
      </p:pic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5C6B1857-F1BC-E243-89E0-3C2D11DE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39395-DA9E-6B4D-9E6B-843CAEBC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AA0D4D-82E8-3046-B732-248E075E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2A9DB-5222-964C-9F01-E915E69C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3306FB-1C5E-2A4E-802F-FF3920E3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CDBD15-02BC-7F46-BC7A-F02B7F21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 problem.</a:t>
            </a:r>
          </a:p>
          <a:p>
            <a:r>
              <a:rPr lang="en-US" altLang="ja-JP" sz="2400" dirty="0"/>
              <a:t>For MIP problem,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E3F09-13BB-BA41-83CF-1609AF42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949838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CFEB65-A00A-354F-964D-A6B53EE8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FDBFAF-DC59-2A44-8DD7-7C5EE57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989E2-790E-4448-9194-76C36D2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supplementary materials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734B8-7789-F84D-8697-3D387D1D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21713-D5A1-B649-8A73-70FA64ED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61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3DBBE-482F-2148-8CB4-8B1F303B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76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1A346B-5DC2-0B44-81D9-55291BD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1842FF-C7C9-EA4D-802B-771AF1B8F9B8}"/>
              </a:ext>
            </a:extLst>
          </p:cNvPr>
          <p:cNvSpPr/>
          <p:nvPr/>
        </p:nvSpPr>
        <p:spPr>
          <a:xfrm>
            <a:off x="350896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2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9E8E46-38F9-2747-B3EE-B5CE5AF663F3}"/>
              </a:ext>
            </a:extLst>
          </p:cNvPr>
          <p:cNvSpPr/>
          <p:nvPr/>
        </p:nvSpPr>
        <p:spPr>
          <a:xfrm>
            <a:off x="705062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7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2B26E9-C024-2441-85A6-F97FC4C9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59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43C2EF0-0229-5948-9C8D-9CA84BBF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054AA2-0925-4A4B-A5FB-2AE07CDC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C147EE-7698-784D-A579-9A7D4B8C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255AE-DC4B-1843-AD7F-25EFB800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8E3AC2-77AA-864C-8EB4-31467879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5CDDBA-11F0-A040-BE2D-44D56BBE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42695-8C79-9C43-8D87-78E8844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27B16C-F9F3-9446-BC5D-253CE973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EE700C-A63A-DC43-A56A-99847056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D34417-1747-3149-85A7-440083D1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C1BE0B-99E8-E945-9F0F-3DEEACE0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C0C104-7B5C-1645-B44A-5283A1E8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7F9FBF-E2D8-514B-8D79-BA83A6E9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B59C7D-4F6E-2948-A14A-96208BED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E772E5-0B9C-F14B-B634-4BC5645D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FB2C4-A6C8-A64D-82BB-A2420D1A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A72CB4-8554-934D-A48F-C4891185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a ship that has 12 decks 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E850DF-0A55-D54C-9AC4-A73D2BBE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information on bookings.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EB36A0-8DF7-6D4A-B5BA-5BFFA68F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</a:t>
            </a:r>
            <a:r>
              <a:rPr kumimoji="1" lang="en-US" altLang="ja-JP" sz="2400" dirty="0"/>
              <a:t> information about ships.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3FDBF8-C640-D34B-AA2F-82D472B6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3801</TotalTime>
  <Words>3134</Words>
  <Application>Microsoft Macintosh PowerPoint</Application>
  <PresentationFormat>ワイド画面</PresentationFormat>
  <Paragraphs>763</Paragraphs>
  <Slides>66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3" baseType="lpstr">
      <vt:lpstr>メイリオ</vt:lpstr>
      <vt:lpstr>游ゴシック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Detailed Segment</vt:lpstr>
      <vt:lpstr>Expression of solution</vt:lpstr>
      <vt:lpstr>Expr ession of solution</vt:lpstr>
      <vt:lpstr>Expr ession of solution</vt:lpstr>
      <vt:lpstr>Assigning to hold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supplementary materials</vt:lpstr>
      <vt:lpstr>avoiding multiple bookings in one hold </vt:lpstr>
      <vt:lpstr>placing same bookings by port closer together 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367</cp:revision>
  <dcterms:created xsi:type="dcterms:W3CDTF">2021-04-01T02:06:44Z</dcterms:created>
  <dcterms:modified xsi:type="dcterms:W3CDTF">2022-01-11T07:37:56Z</dcterms:modified>
</cp:coreProperties>
</file>