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1" r:id="rId40"/>
    <p:sldId id="619" r:id="rId41"/>
    <p:sldId id="620" r:id="rId42"/>
    <p:sldId id="588" r:id="rId43"/>
    <p:sldId id="589" r:id="rId44"/>
    <p:sldId id="591" r:id="rId45"/>
    <p:sldId id="590" r:id="rId46"/>
    <p:sldId id="592" r:id="rId47"/>
    <p:sldId id="594" r:id="rId48"/>
    <p:sldId id="596" r:id="rId49"/>
    <p:sldId id="597" r:id="rId50"/>
    <p:sldId id="598" r:id="rId51"/>
    <p:sldId id="607" r:id="rId52"/>
    <p:sldId id="610" r:id="rId53"/>
    <p:sldId id="601" r:id="rId54"/>
    <p:sldId id="602" r:id="rId55"/>
    <p:sldId id="603" r:id="rId56"/>
    <p:sldId id="604" r:id="rId57"/>
    <p:sldId id="606" r:id="rId58"/>
    <p:sldId id="608" r:id="rId59"/>
    <p:sldId id="611" r:id="rId60"/>
    <p:sldId id="616" r:id="rId61"/>
    <p:sldId id="617" r:id="rId62"/>
    <p:sldId id="609" r:id="rId63"/>
    <p:sldId id="622" r:id="rId64"/>
    <p:sldId id="578" r:id="rId65"/>
    <p:sldId id="621" r:id="rId66"/>
    <p:sldId id="561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 local search algorithm </a:t>
            </a:r>
            <a:br>
              <a:rPr kumimoji="1" lang="en-US" altLang="ja-JP" sz="3600" dirty="0"/>
            </a:br>
            <a:r>
              <a:rPr kumimoji="1" lang="en-US" altLang="ja-JP" sz="3600" dirty="0"/>
              <a:t>for the stowage planning problem 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time[1].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6370"/>
                  </p:ext>
                </p:extLst>
              </p:nvPr>
            </p:nvGraphicFramePr>
            <p:xfrm>
              <a:off x="2771494" y="3519938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6370"/>
                  </p:ext>
                </p:extLst>
              </p:nvPr>
            </p:nvGraphicFramePr>
            <p:xfrm>
              <a:off x="2771494" y="3519938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545" r="-100000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545" r="-595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555088"/>
              </p:ext>
            </p:extLst>
          </p:nvPr>
        </p:nvGraphicFramePr>
        <p:xfrm>
          <a:off x="2030507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5067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 with two models.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986"/>
              </p:ext>
            </p:extLst>
          </p:nvPr>
        </p:nvGraphicFramePr>
        <p:xfrm>
          <a:off x="2097741" y="1636059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097741" y="5075208"/>
            <a:ext cx="8807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we propose an approach to reduce computation time in local search.</a:t>
            </a:r>
          </a:p>
          <a:p>
            <a:pPr lvl="1"/>
            <a:r>
              <a:rPr lang="en" altLang="ja-JP" sz="2200"/>
              <a:t>We </a:t>
            </a:r>
            <a:r>
              <a:rPr lang="en" altLang="ja-JP" sz="2200" dirty="0"/>
              <a:t>propose 3 approach to generate </a:t>
            </a:r>
            <a:r>
              <a:rPr lang="en" altLang="ja-JP" sz="2200"/>
              <a:t>initial solution.</a:t>
            </a:r>
            <a:endParaRPr lang="en" altLang="ja-JP" sz="2200" dirty="0"/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Words>3125</Words>
  <Application>Microsoft Macintosh PowerPoint</Application>
  <PresentationFormat>ワイド画面</PresentationFormat>
  <Paragraphs>656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of two models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287</cp:revision>
  <dcterms:created xsi:type="dcterms:W3CDTF">2021-04-01T02:06:44Z</dcterms:created>
  <dcterms:modified xsi:type="dcterms:W3CDTF">2021-12-01T08:32:25Z</dcterms:modified>
</cp:coreProperties>
</file>