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606"/>
  </p:normalViewPr>
  <p:slideViewPr>
    <p:cSldViewPr snapToGrid="0" snapToObjects="1">
      <p:cViewPr>
        <p:scale>
          <a:sx n="103" d="100"/>
          <a:sy n="103" d="100"/>
        </p:scale>
        <p:origin x="-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C658-6E08-1B45-B1CA-6D99F752F486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CFB7-0F18-0240-AC4E-5BAEBAFDD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39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7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3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6368A-1CCD-AA41-A203-ED08F498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AF05A-2BED-984F-B30B-F3EBF7DE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47FA6-F8E8-8649-9D0F-C65F4B5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2EC7-38D5-D048-B3DD-67FE7CA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2C8E0-54F3-0241-B4D2-7BF687B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3EDBA-6551-1F4A-AE39-7B458EA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F7C6D-A6CB-E542-992C-6440CCC8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6606E-CAC9-E744-B292-2D76D7B6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F4EE-B7C9-6F42-A407-A81306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1FF0E-3EEC-5540-BE68-11A31B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6FC92D-F4BF-9240-ADF9-A4D60DAD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FFC6C-90E1-E141-9B48-1B4B828F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0692D-4241-9C4E-B568-287F2D0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40528-6045-4A40-8533-D235158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95EA2-EA74-1249-9EDA-AADE5B0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506B-4740-754D-AA44-34883C0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8D7A8-13CF-5141-81E5-7B3DBD0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CD8D-EE15-B541-8691-31847F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D2559-A030-DA4E-A126-102AB08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D1556-7124-1046-9351-BCFD00F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8B1EE-8A84-4D47-B07E-B8AA243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494-2042-DE4D-81DF-DB4E2B9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B7BC-F884-C947-A4FB-D3D9E83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DDE02-B14C-2048-BA43-192604F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181CB-EB3B-4448-AC41-D678171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69F14-BFF9-E246-9D39-B7C1F25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3478-DF47-D04A-800D-036D4CD6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D62E1F-E89E-2840-AC87-75B4959F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73CD4-94CF-EB4A-B7DC-E6ABA1D1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A3004-1503-FB4A-8631-8D4E8354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C9F6C-BA56-8342-A994-FE10DCF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D814C-D2AD-C740-9EFE-DAA94347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169BD9-2D10-7E42-974E-D5F042D8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12BA0-2650-234F-AF34-4E1C184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EEE-345F-6647-A569-8AEB4D68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50101-56B5-9942-841B-EF3B37F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E22C-2EB2-FF47-805A-95205C6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ED1DCA-8A8E-0C4D-BAD6-759EE32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1C7C3-4A95-994A-A0D9-161D7EA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E177-6A6B-5B46-B579-D701FB7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AED73-4284-EF40-B9E5-1907414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0279D-4AE0-AC41-9A8B-24C7169C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74F92-A625-6046-A610-A041E1D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0B61F-5210-1746-99FD-7C4D00C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892B8-7F9D-224C-B4C5-8D5CEC4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ED293-5890-7647-B107-E045487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03484-FDAF-2E4E-B29B-28EE67B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20B5F-864E-1A44-AA6D-933C111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F205FA-07F4-D349-A6BF-D5A366E7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B795A-332C-C349-8E20-6AC9B15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73402D-123C-1E44-A6A2-96D2260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3040E-CDFB-0242-B380-6778B6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3214-387D-7348-8C10-A224ADF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1A7C0-7874-C74D-9D6C-0BD599A9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D0ED-9A6F-A948-8582-A6027F5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EAE6D9-6260-974E-A367-255D8F1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29FB1-E78C-4946-A723-2A86036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75694-17F2-804E-87DA-090BE4B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2F2C6-5B70-9C40-9EC6-E6E4A24F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55492-6F3F-6747-8653-6A1222EA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C06A6-F5F3-934C-BFBC-9833C7055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E7D-BE22-5944-AC3B-FFB96F373BCE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97FBD-D7A4-0445-AA3F-19517960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107E-804D-8648-B191-156C2B32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0203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F96C6B-69D5-5F4C-9905-31E3E9E2990B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0447F-F9DE-2049-AD8B-D59854ECFB1D}"/>
              </a:ext>
            </a:extLst>
          </p:cNvPr>
          <p:cNvGrpSpPr/>
          <p:nvPr/>
        </p:nvGrpSpPr>
        <p:grpSpPr>
          <a:xfrm>
            <a:off x="3426372" y="3338136"/>
            <a:ext cx="3292331" cy="1122092"/>
            <a:chOff x="3426372" y="3338136"/>
            <a:chExt cx="3292331" cy="1122092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EA610BB-6FA8-FB48-AF24-D5295749985E}"/>
                </a:ext>
              </a:extLst>
            </p:cNvPr>
            <p:cNvGrpSpPr/>
            <p:nvPr/>
          </p:nvGrpSpPr>
          <p:grpSpPr>
            <a:xfrm rot="20944649">
              <a:off x="4602196" y="3338136"/>
              <a:ext cx="1167713" cy="735227"/>
              <a:chOff x="2823519" y="2106827"/>
              <a:chExt cx="1167713" cy="735227"/>
            </a:xfrm>
            <a:noFill/>
          </p:grpSpPr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EEF9830E-A3D0-4341-AE70-5EA37130E7FA}"/>
                  </a:ext>
                </a:extLst>
              </p:cNvPr>
              <p:cNvSpPr/>
              <p:nvPr/>
            </p:nvSpPr>
            <p:spPr>
              <a:xfrm>
                <a:off x="2823519" y="2106827"/>
                <a:ext cx="1167713" cy="661087"/>
              </a:xfrm>
              <a:custGeom>
                <a:avLst/>
                <a:gdLst>
                  <a:gd name="connsiteX0" fmla="*/ 49427 w 1167713"/>
                  <a:gd name="connsiteY0" fmla="*/ 661087 h 661087"/>
                  <a:gd name="connsiteX1" fmla="*/ 142103 w 1167713"/>
                  <a:gd name="connsiteY1" fmla="*/ 661087 h 661087"/>
                  <a:gd name="connsiteX2" fmla="*/ 142103 w 1167713"/>
                  <a:gd name="connsiteY2" fmla="*/ 661087 h 661087"/>
                  <a:gd name="connsiteX3" fmla="*/ 148281 w 1167713"/>
                  <a:gd name="connsiteY3" fmla="*/ 605481 h 661087"/>
                  <a:gd name="connsiteX4" fmla="*/ 154459 w 1167713"/>
                  <a:gd name="connsiteY4" fmla="*/ 586946 h 661087"/>
                  <a:gd name="connsiteX5" fmla="*/ 191530 w 1167713"/>
                  <a:gd name="connsiteY5" fmla="*/ 562232 h 661087"/>
                  <a:gd name="connsiteX6" fmla="*/ 228600 w 1167713"/>
                  <a:gd name="connsiteY6" fmla="*/ 543697 h 661087"/>
                  <a:gd name="connsiteX7" fmla="*/ 327454 w 1167713"/>
                  <a:gd name="connsiteY7" fmla="*/ 556054 h 661087"/>
                  <a:gd name="connsiteX8" fmla="*/ 345989 w 1167713"/>
                  <a:gd name="connsiteY8" fmla="*/ 568411 h 661087"/>
                  <a:gd name="connsiteX9" fmla="*/ 370703 w 1167713"/>
                  <a:gd name="connsiteY9" fmla="*/ 605481 h 661087"/>
                  <a:gd name="connsiteX10" fmla="*/ 376881 w 1167713"/>
                  <a:gd name="connsiteY10" fmla="*/ 642551 h 661087"/>
                  <a:gd name="connsiteX11" fmla="*/ 747584 w 1167713"/>
                  <a:gd name="connsiteY11" fmla="*/ 642551 h 661087"/>
                  <a:gd name="connsiteX12" fmla="*/ 747584 w 1167713"/>
                  <a:gd name="connsiteY12" fmla="*/ 617838 h 661087"/>
                  <a:gd name="connsiteX13" fmla="*/ 778476 w 1167713"/>
                  <a:gd name="connsiteY13" fmla="*/ 543697 h 661087"/>
                  <a:gd name="connsiteX14" fmla="*/ 797011 w 1167713"/>
                  <a:gd name="connsiteY14" fmla="*/ 537519 h 661087"/>
                  <a:gd name="connsiteX15" fmla="*/ 908222 w 1167713"/>
                  <a:gd name="connsiteY15" fmla="*/ 531341 h 661087"/>
                  <a:gd name="connsiteX16" fmla="*/ 945292 w 1167713"/>
                  <a:gd name="connsiteY16" fmla="*/ 543697 h 661087"/>
                  <a:gd name="connsiteX17" fmla="*/ 963827 w 1167713"/>
                  <a:gd name="connsiteY17" fmla="*/ 549876 h 661087"/>
                  <a:gd name="connsiteX18" fmla="*/ 976184 w 1167713"/>
                  <a:gd name="connsiteY18" fmla="*/ 568411 h 661087"/>
                  <a:gd name="connsiteX19" fmla="*/ 994719 w 1167713"/>
                  <a:gd name="connsiteY19" fmla="*/ 580768 h 661087"/>
                  <a:gd name="connsiteX20" fmla="*/ 1007076 w 1167713"/>
                  <a:gd name="connsiteY20" fmla="*/ 617838 h 661087"/>
                  <a:gd name="connsiteX21" fmla="*/ 1167713 w 1167713"/>
                  <a:gd name="connsiteY21" fmla="*/ 617838 h 661087"/>
                  <a:gd name="connsiteX22" fmla="*/ 1167713 w 1167713"/>
                  <a:gd name="connsiteY22" fmla="*/ 389238 h 661087"/>
                  <a:gd name="connsiteX23" fmla="*/ 864973 w 1167713"/>
                  <a:gd name="connsiteY23" fmla="*/ 253314 h 661087"/>
                  <a:gd name="connsiteX24" fmla="*/ 716692 w 1167713"/>
                  <a:gd name="connsiteY24" fmla="*/ 0 h 661087"/>
                  <a:gd name="connsiteX25" fmla="*/ 142103 w 1167713"/>
                  <a:gd name="connsiteY25" fmla="*/ 0 h 661087"/>
                  <a:gd name="connsiteX26" fmla="*/ 0 w 1167713"/>
                  <a:gd name="connsiteY26" fmla="*/ 358346 h 661087"/>
                  <a:gd name="connsiteX27" fmla="*/ 49427 w 1167713"/>
                  <a:gd name="connsiteY27" fmla="*/ 661087 h 66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713" h="661087">
                    <a:moveTo>
                      <a:pt x="49427" y="661087"/>
                    </a:moveTo>
                    <a:lnTo>
                      <a:pt x="142103" y="661087"/>
                    </a:lnTo>
                    <a:lnTo>
                      <a:pt x="142103" y="661087"/>
                    </a:lnTo>
                    <a:cubicBezTo>
                      <a:pt x="144162" y="642552"/>
                      <a:pt x="145215" y="623877"/>
                      <a:pt x="148281" y="605481"/>
                    </a:cubicBezTo>
                    <a:cubicBezTo>
                      <a:pt x="149352" y="599057"/>
                      <a:pt x="149854" y="591551"/>
                      <a:pt x="154459" y="586946"/>
                    </a:cubicBezTo>
                    <a:cubicBezTo>
                      <a:pt x="164960" y="576445"/>
                      <a:pt x="179173" y="570470"/>
                      <a:pt x="191530" y="562232"/>
                    </a:cubicBezTo>
                    <a:cubicBezTo>
                      <a:pt x="215482" y="546264"/>
                      <a:pt x="203022" y="552224"/>
                      <a:pt x="228600" y="543697"/>
                    </a:cubicBezTo>
                    <a:cubicBezTo>
                      <a:pt x="243920" y="544876"/>
                      <a:pt x="300784" y="542719"/>
                      <a:pt x="327454" y="556054"/>
                    </a:cubicBezTo>
                    <a:cubicBezTo>
                      <a:pt x="334096" y="559375"/>
                      <a:pt x="339811" y="564292"/>
                      <a:pt x="345989" y="568411"/>
                    </a:cubicBezTo>
                    <a:cubicBezTo>
                      <a:pt x="354227" y="580768"/>
                      <a:pt x="368262" y="590832"/>
                      <a:pt x="370703" y="605481"/>
                    </a:cubicBezTo>
                    <a:lnTo>
                      <a:pt x="376881" y="642551"/>
                    </a:lnTo>
                    <a:lnTo>
                      <a:pt x="747584" y="642551"/>
                    </a:lnTo>
                    <a:lnTo>
                      <a:pt x="747584" y="617838"/>
                    </a:lnTo>
                    <a:cubicBezTo>
                      <a:pt x="749050" y="613441"/>
                      <a:pt x="762661" y="556349"/>
                      <a:pt x="778476" y="543697"/>
                    </a:cubicBezTo>
                    <a:cubicBezTo>
                      <a:pt x="783561" y="539629"/>
                      <a:pt x="790833" y="539578"/>
                      <a:pt x="797011" y="537519"/>
                    </a:cubicBezTo>
                    <a:cubicBezTo>
                      <a:pt x="839048" y="509494"/>
                      <a:pt x="817556" y="518389"/>
                      <a:pt x="908222" y="531341"/>
                    </a:cubicBezTo>
                    <a:cubicBezTo>
                      <a:pt x="921116" y="533183"/>
                      <a:pt x="932935" y="539578"/>
                      <a:pt x="945292" y="543697"/>
                    </a:cubicBezTo>
                    <a:lnTo>
                      <a:pt x="963827" y="549876"/>
                    </a:lnTo>
                    <a:cubicBezTo>
                      <a:pt x="967946" y="556054"/>
                      <a:pt x="970933" y="563160"/>
                      <a:pt x="976184" y="568411"/>
                    </a:cubicBezTo>
                    <a:cubicBezTo>
                      <a:pt x="981435" y="573662"/>
                      <a:pt x="990783" y="574471"/>
                      <a:pt x="994719" y="580768"/>
                    </a:cubicBezTo>
                    <a:cubicBezTo>
                      <a:pt x="1001622" y="591813"/>
                      <a:pt x="1007076" y="617838"/>
                      <a:pt x="1007076" y="617838"/>
                    </a:cubicBezTo>
                    <a:lnTo>
                      <a:pt x="1167713" y="617838"/>
                    </a:lnTo>
                    <a:lnTo>
                      <a:pt x="1167713" y="389238"/>
                    </a:lnTo>
                    <a:lnTo>
                      <a:pt x="864973" y="253314"/>
                    </a:lnTo>
                    <a:lnTo>
                      <a:pt x="716692" y="0"/>
                    </a:lnTo>
                    <a:lnTo>
                      <a:pt x="142103" y="0"/>
                    </a:lnTo>
                    <a:lnTo>
                      <a:pt x="0" y="358346"/>
                    </a:lnTo>
                    <a:lnTo>
                      <a:pt x="49427" y="66108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F60CEDFF-854B-8B4D-82C8-526AF4104C5C}"/>
                  </a:ext>
                </a:extLst>
              </p:cNvPr>
              <p:cNvSpPr/>
              <p:nvPr/>
            </p:nvSpPr>
            <p:spPr>
              <a:xfrm>
                <a:off x="3008870" y="2693773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3D65484D-B4A0-FF4B-88E9-EDB3AFEBECB5}"/>
                  </a:ext>
                </a:extLst>
              </p:cNvPr>
              <p:cNvSpPr/>
              <p:nvPr/>
            </p:nvSpPr>
            <p:spPr>
              <a:xfrm>
                <a:off x="3621114" y="2669061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B1B0687-D4FA-B048-A227-1AF5EFE98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372" y="3807574"/>
              <a:ext cx="3292331" cy="65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雲形吹き出し 31">
              <a:extLst>
                <a:ext uri="{FF2B5EF4-FFF2-40B4-BE49-F238E27FC236}">
                  <a16:creationId xmlns:a16="http://schemas.microsoft.com/office/drawing/2014/main" id="{A9A69D84-4133-BE42-A367-093DAA8D2EE7}"/>
                </a:ext>
              </a:extLst>
            </p:cNvPr>
            <p:cNvSpPr/>
            <p:nvPr/>
          </p:nvSpPr>
          <p:spPr>
            <a:xfrm rot="14564046">
              <a:off x="4149477" y="3860234"/>
              <a:ext cx="251155" cy="369355"/>
            </a:xfrm>
            <a:prstGeom prst="cloudCallout">
              <a:avLst>
                <a:gd name="adj1" fmla="val -32253"/>
                <a:gd name="adj2" fmla="val 66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8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16296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BC2A7D-5A6C-7046-8ADA-4277D5E219FF}"/>
              </a:ext>
            </a:extLst>
          </p:cNvPr>
          <p:cNvGrpSpPr/>
          <p:nvPr/>
        </p:nvGrpSpPr>
        <p:grpSpPr>
          <a:xfrm>
            <a:off x="4595172" y="3338808"/>
            <a:ext cx="1167713" cy="790700"/>
            <a:chOff x="4595172" y="3338808"/>
            <a:chExt cx="1167713" cy="79070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3012EF2-6E38-A44F-B782-A9012F6AE274}"/>
                </a:ext>
              </a:extLst>
            </p:cNvPr>
            <p:cNvSpPr/>
            <p:nvPr/>
          </p:nvSpPr>
          <p:spPr>
            <a:xfrm rot="20944649">
              <a:off x="4595172" y="3338808"/>
              <a:ext cx="1167713" cy="661087"/>
            </a:xfrm>
            <a:custGeom>
              <a:avLst/>
              <a:gdLst>
                <a:gd name="connsiteX0" fmla="*/ 49427 w 1167713"/>
                <a:gd name="connsiteY0" fmla="*/ 661087 h 661087"/>
                <a:gd name="connsiteX1" fmla="*/ 142103 w 1167713"/>
                <a:gd name="connsiteY1" fmla="*/ 661087 h 661087"/>
                <a:gd name="connsiteX2" fmla="*/ 142103 w 1167713"/>
                <a:gd name="connsiteY2" fmla="*/ 661087 h 661087"/>
                <a:gd name="connsiteX3" fmla="*/ 148281 w 1167713"/>
                <a:gd name="connsiteY3" fmla="*/ 605481 h 661087"/>
                <a:gd name="connsiteX4" fmla="*/ 154459 w 1167713"/>
                <a:gd name="connsiteY4" fmla="*/ 586946 h 661087"/>
                <a:gd name="connsiteX5" fmla="*/ 191530 w 1167713"/>
                <a:gd name="connsiteY5" fmla="*/ 562232 h 661087"/>
                <a:gd name="connsiteX6" fmla="*/ 228600 w 1167713"/>
                <a:gd name="connsiteY6" fmla="*/ 543697 h 661087"/>
                <a:gd name="connsiteX7" fmla="*/ 327454 w 1167713"/>
                <a:gd name="connsiteY7" fmla="*/ 556054 h 661087"/>
                <a:gd name="connsiteX8" fmla="*/ 345989 w 1167713"/>
                <a:gd name="connsiteY8" fmla="*/ 568411 h 661087"/>
                <a:gd name="connsiteX9" fmla="*/ 370703 w 1167713"/>
                <a:gd name="connsiteY9" fmla="*/ 605481 h 661087"/>
                <a:gd name="connsiteX10" fmla="*/ 376881 w 1167713"/>
                <a:gd name="connsiteY10" fmla="*/ 642551 h 661087"/>
                <a:gd name="connsiteX11" fmla="*/ 747584 w 1167713"/>
                <a:gd name="connsiteY11" fmla="*/ 642551 h 661087"/>
                <a:gd name="connsiteX12" fmla="*/ 747584 w 1167713"/>
                <a:gd name="connsiteY12" fmla="*/ 617838 h 661087"/>
                <a:gd name="connsiteX13" fmla="*/ 778476 w 1167713"/>
                <a:gd name="connsiteY13" fmla="*/ 543697 h 661087"/>
                <a:gd name="connsiteX14" fmla="*/ 797011 w 1167713"/>
                <a:gd name="connsiteY14" fmla="*/ 537519 h 661087"/>
                <a:gd name="connsiteX15" fmla="*/ 908222 w 1167713"/>
                <a:gd name="connsiteY15" fmla="*/ 531341 h 661087"/>
                <a:gd name="connsiteX16" fmla="*/ 945292 w 1167713"/>
                <a:gd name="connsiteY16" fmla="*/ 543697 h 661087"/>
                <a:gd name="connsiteX17" fmla="*/ 963827 w 1167713"/>
                <a:gd name="connsiteY17" fmla="*/ 549876 h 661087"/>
                <a:gd name="connsiteX18" fmla="*/ 976184 w 1167713"/>
                <a:gd name="connsiteY18" fmla="*/ 568411 h 661087"/>
                <a:gd name="connsiteX19" fmla="*/ 994719 w 1167713"/>
                <a:gd name="connsiteY19" fmla="*/ 580768 h 661087"/>
                <a:gd name="connsiteX20" fmla="*/ 1007076 w 1167713"/>
                <a:gd name="connsiteY20" fmla="*/ 617838 h 661087"/>
                <a:gd name="connsiteX21" fmla="*/ 1167713 w 1167713"/>
                <a:gd name="connsiteY21" fmla="*/ 617838 h 661087"/>
                <a:gd name="connsiteX22" fmla="*/ 1167713 w 1167713"/>
                <a:gd name="connsiteY22" fmla="*/ 389238 h 661087"/>
                <a:gd name="connsiteX23" fmla="*/ 864973 w 1167713"/>
                <a:gd name="connsiteY23" fmla="*/ 253314 h 661087"/>
                <a:gd name="connsiteX24" fmla="*/ 716692 w 1167713"/>
                <a:gd name="connsiteY24" fmla="*/ 0 h 661087"/>
                <a:gd name="connsiteX25" fmla="*/ 142103 w 1167713"/>
                <a:gd name="connsiteY25" fmla="*/ 0 h 661087"/>
                <a:gd name="connsiteX26" fmla="*/ 0 w 1167713"/>
                <a:gd name="connsiteY26" fmla="*/ 358346 h 661087"/>
                <a:gd name="connsiteX27" fmla="*/ 49427 w 1167713"/>
                <a:gd name="connsiteY27" fmla="*/ 661087 h 6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7713" h="661087">
                  <a:moveTo>
                    <a:pt x="49427" y="661087"/>
                  </a:moveTo>
                  <a:lnTo>
                    <a:pt x="142103" y="661087"/>
                  </a:lnTo>
                  <a:lnTo>
                    <a:pt x="142103" y="661087"/>
                  </a:lnTo>
                  <a:cubicBezTo>
                    <a:pt x="144162" y="642552"/>
                    <a:pt x="145215" y="623877"/>
                    <a:pt x="148281" y="605481"/>
                  </a:cubicBezTo>
                  <a:cubicBezTo>
                    <a:pt x="149352" y="599057"/>
                    <a:pt x="149854" y="591551"/>
                    <a:pt x="154459" y="586946"/>
                  </a:cubicBezTo>
                  <a:cubicBezTo>
                    <a:pt x="164960" y="576445"/>
                    <a:pt x="179173" y="570470"/>
                    <a:pt x="191530" y="562232"/>
                  </a:cubicBezTo>
                  <a:cubicBezTo>
                    <a:pt x="215482" y="546264"/>
                    <a:pt x="203022" y="552224"/>
                    <a:pt x="228600" y="543697"/>
                  </a:cubicBezTo>
                  <a:cubicBezTo>
                    <a:pt x="243920" y="544876"/>
                    <a:pt x="300784" y="542719"/>
                    <a:pt x="327454" y="556054"/>
                  </a:cubicBezTo>
                  <a:cubicBezTo>
                    <a:pt x="334096" y="559375"/>
                    <a:pt x="339811" y="564292"/>
                    <a:pt x="345989" y="568411"/>
                  </a:cubicBezTo>
                  <a:cubicBezTo>
                    <a:pt x="354227" y="580768"/>
                    <a:pt x="368262" y="590832"/>
                    <a:pt x="370703" y="605481"/>
                  </a:cubicBezTo>
                  <a:lnTo>
                    <a:pt x="376881" y="642551"/>
                  </a:lnTo>
                  <a:lnTo>
                    <a:pt x="747584" y="642551"/>
                  </a:lnTo>
                  <a:lnTo>
                    <a:pt x="747584" y="617838"/>
                  </a:lnTo>
                  <a:cubicBezTo>
                    <a:pt x="749050" y="613441"/>
                    <a:pt x="762661" y="556349"/>
                    <a:pt x="778476" y="543697"/>
                  </a:cubicBezTo>
                  <a:cubicBezTo>
                    <a:pt x="783561" y="539629"/>
                    <a:pt x="790833" y="539578"/>
                    <a:pt x="797011" y="537519"/>
                  </a:cubicBezTo>
                  <a:cubicBezTo>
                    <a:pt x="839048" y="509494"/>
                    <a:pt x="817556" y="518389"/>
                    <a:pt x="908222" y="531341"/>
                  </a:cubicBezTo>
                  <a:cubicBezTo>
                    <a:pt x="921116" y="533183"/>
                    <a:pt x="932935" y="539578"/>
                    <a:pt x="945292" y="543697"/>
                  </a:cubicBezTo>
                  <a:lnTo>
                    <a:pt x="963827" y="549876"/>
                  </a:lnTo>
                  <a:cubicBezTo>
                    <a:pt x="967946" y="556054"/>
                    <a:pt x="970933" y="563160"/>
                    <a:pt x="976184" y="568411"/>
                  </a:cubicBezTo>
                  <a:cubicBezTo>
                    <a:pt x="981435" y="573662"/>
                    <a:pt x="990783" y="574471"/>
                    <a:pt x="994719" y="580768"/>
                  </a:cubicBezTo>
                  <a:cubicBezTo>
                    <a:pt x="1001622" y="591813"/>
                    <a:pt x="1007076" y="617838"/>
                    <a:pt x="1007076" y="617838"/>
                  </a:cubicBezTo>
                  <a:lnTo>
                    <a:pt x="1167713" y="617838"/>
                  </a:lnTo>
                  <a:lnTo>
                    <a:pt x="1167713" y="389238"/>
                  </a:lnTo>
                  <a:lnTo>
                    <a:pt x="864973" y="253314"/>
                  </a:lnTo>
                  <a:lnTo>
                    <a:pt x="716692" y="0"/>
                  </a:lnTo>
                  <a:lnTo>
                    <a:pt x="142103" y="0"/>
                  </a:lnTo>
                  <a:lnTo>
                    <a:pt x="0" y="358346"/>
                  </a:lnTo>
                  <a:lnTo>
                    <a:pt x="49427" y="6610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F0C034D6-3875-7A4B-8BA4-F54AF63ADE42}"/>
                </a:ext>
              </a:extLst>
            </p:cNvPr>
            <p:cNvSpPr/>
            <p:nvPr/>
          </p:nvSpPr>
          <p:spPr>
            <a:xfrm rot="20944649">
              <a:off x="4849031" y="3981227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8722452-2CEE-C647-B9E5-5C5BCABCA8F6}"/>
                </a:ext>
              </a:extLst>
            </p:cNvPr>
            <p:cNvSpPr/>
            <p:nvPr/>
          </p:nvSpPr>
          <p:spPr>
            <a:xfrm rot="20944649">
              <a:off x="5445501" y="3840954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342CA-158E-1B4E-891E-F22962ABBDE1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形吹き出し 16">
            <a:extLst>
              <a:ext uri="{FF2B5EF4-FFF2-40B4-BE49-F238E27FC236}">
                <a16:creationId xmlns:a16="http://schemas.microsoft.com/office/drawing/2014/main" id="{1FCDE7D1-2A43-0441-93D8-973A54620FEB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4384"/>
              </p:ext>
            </p:extLst>
          </p:nvPr>
        </p:nvGraphicFramePr>
        <p:xfrm>
          <a:off x="6718701" y="2788141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30" name="図 29">
            <a:extLst>
              <a:ext uri="{FF2B5EF4-FFF2-40B4-BE49-F238E27FC236}">
                <a16:creationId xmlns:a16="http://schemas.microsoft.com/office/drawing/2014/main" id="{DBE0B304-5400-E34D-B213-B790A87D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57" y="2852281"/>
            <a:ext cx="672921" cy="48791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4B47701-9492-D141-A5A5-3B2CFD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768" y="2865649"/>
            <a:ext cx="672921" cy="48791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5228E4-4B98-7C42-89C4-196EF18D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20" y="2856744"/>
            <a:ext cx="672921" cy="48791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3C6B958-48FE-2C47-942D-4B54F5BC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51" y="2856744"/>
            <a:ext cx="672921" cy="48791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35EAE9E-73DD-8441-B9D8-3C433823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92" y="2865649"/>
            <a:ext cx="672921" cy="4879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92916AA-3A55-C04E-8D83-153ED278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273" y="2865649"/>
            <a:ext cx="672921" cy="48791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54AF915-5543-474E-8DD8-5BC6ABB81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48" y="3543987"/>
            <a:ext cx="416618" cy="3020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207AEE1-B87C-054A-AE11-FDE715A6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175" y="3531580"/>
            <a:ext cx="416618" cy="3020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1943A8-1753-AB44-B9C3-D62D5B61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07" y="3551689"/>
            <a:ext cx="416618" cy="3020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EA0DF73-6685-144C-9CCA-47BC68E7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69" y="3542522"/>
            <a:ext cx="416618" cy="3020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2689015-F72A-7447-AA88-80BC3DFF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88" y="3548307"/>
            <a:ext cx="416618" cy="3020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49F4782-91D6-484F-A72E-1E4230D9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104" y="3539765"/>
            <a:ext cx="416618" cy="30207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AF3F2696-F566-FB40-92B0-96BEF99D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667" y="3534951"/>
            <a:ext cx="416618" cy="3020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88F1187-A6F3-2047-92EC-81F5E5578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091" y="3539765"/>
            <a:ext cx="416618" cy="30207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8E0CC99-3111-2C47-9A35-84C60D74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175" y="3544319"/>
            <a:ext cx="416618" cy="30207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CC9303-A67B-6C4F-BDEB-C8A6DE4C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38" y="3552420"/>
            <a:ext cx="416618" cy="30207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82299D1-A7CF-1642-BD1A-D1EE675A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326" y="3885155"/>
            <a:ext cx="686133" cy="49749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A87A037-FD7A-1845-B0ED-4354A0DF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688" y="3888105"/>
            <a:ext cx="686133" cy="49749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2036347-0430-A845-9F51-7E0DFDC1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35" y="3876779"/>
            <a:ext cx="686133" cy="49749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A42D191C-DE75-F246-B18A-18CA2325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27" y="3879133"/>
            <a:ext cx="686133" cy="49749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2CF6A4F-FCA5-C144-BAE0-70017F0EB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09" y="3879133"/>
            <a:ext cx="686133" cy="49749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ABE03EB-4325-7C46-A7D5-D5CC6E70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413" y="3902024"/>
            <a:ext cx="686133" cy="49749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72B42C2-2F1F-8842-95CB-6210757B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589" y="2876291"/>
            <a:ext cx="672921" cy="48791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8C06BE0-3453-4D48-907A-20BCE7F1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573" y="3545333"/>
            <a:ext cx="416618" cy="30207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87770F70-EEEE-1D4D-9CDE-948F92E8F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685" y="3876216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2120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06608"/>
              </p:ext>
            </p:extLst>
          </p:nvPr>
        </p:nvGraphicFramePr>
        <p:xfrm>
          <a:off x="6718701" y="2788141"/>
          <a:ext cx="4645431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77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90% full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C7744F-7D57-AA4A-A021-5C8C12DACBD7}"/>
              </a:ext>
            </a:extLst>
          </p:cNvPr>
          <p:cNvCxnSpPr/>
          <p:nvPr/>
        </p:nvCxnSpPr>
        <p:spPr>
          <a:xfrm>
            <a:off x="7515616" y="3131507"/>
            <a:ext cx="0" cy="2974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CB09287-0068-174C-80E4-8CCF394A4F34}"/>
              </a:ext>
            </a:extLst>
          </p:cNvPr>
          <p:cNvCxnSpPr/>
          <p:nvPr/>
        </p:nvCxnSpPr>
        <p:spPr>
          <a:xfrm>
            <a:off x="10611632" y="3647162"/>
            <a:ext cx="0" cy="297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60458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EEF9830E-A3D0-4341-AE70-5EA37130E7FA}"/>
              </a:ext>
            </a:extLst>
          </p:cNvPr>
          <p:cNvSpPr/>
          <p:nvPr/>
        </p:nvSpPr>
        <p:spPr>
          <a:xfrm rot="20944649">
            <a:off x="4595172" y="3338808"/>
            <a:ext cx="1167713" cy="661087"/>
          </a:xfrm>
          <a:custGeom>
            <a:avLst/>
            <a:gdLst>
              <a:gd name="connsiteX0" fmla="*/ 49427 w 1167713"/>
              <a:gd name="connsiteY0" fmla="*/ 661087 h 661087"/>
              <a:gd name="connsiteX1" fmla="*/ 142103 w 1167713"/>
              <a:gd name="connsiteY1" fmla="*/ 661087 h 661087"/>
              <a:gd name="connsiteX2" fmla="*/ 142103 w 1167713"/>
              <a:gd name="connsiteY2" fmla="*/ 661087 h 661087"/>
              <a:gd name="connsiteX3" fmla="*/ 148281 w 1167713"/>
              <a:gd name="connsiteY3" fmla="*/ 605481 h 661087"/>
              <a:gd name="connsiteX4" fmla="*/ 154459 w 1167713"/>
              <a:gd name="connsiteY4" fmla="*/ 586946 h 661087"/>
              <a:gd name="connsiteX5" fmla="*/ 191530 w 1167713"/>
              <a:gd name="connsiteY5" fmla="*/ 562232 h 661087"/>
              <a:gd name="connsiteX6" fmla="*/ 228600 w 1167713"/>
              <a:gd name="connsiteY6" fmla="*/ 543697 h 661087"/>
              <a:gd name="connsiteX7" fmla="*/ 327454 w 1167713"/>
              <a:gd name="connsiteY7" fmla="*/ 556054 h 661087"/>
              <a:gd name="connsiteX8" fmla="*/ 345989 w 1167713"/>
              <a:gd name="connsiteY8" fmla="*/ 568411 h 661087"/>
              <a:gd name="connsiteX9" fmla="*/ 370703 w 1167713"/>
              <a:gd name="connsiteY9" fmla="*/ 605481 h 661087"/>
              <a:gd name="connsiteX10" fmla="*/ 376881 w 1167713"/>
              <a:gd name="connsiteY10" fmla="*/ 642551 h 661087"/>
              <a:gd name="connsiteX11" fmla="*/ 747584 w 1167713"/>
              <a:gd name="connsiteY11" fmla="*/ 642551 h 661087"/>
              <a:gd name="connsiteX12" fmla="*/ 747584 w 1167713"/>
              <a:gd name="connsiteY12" fmla="*/ 617838 h 661087"/>
              <a:gd name="connsiteX13" fmla="*/ 778476 w 1167713"/>
              <a:gd name="connsiteY13" fmla="*/ 543697 h 661087"/>
              <a:gd name="connsiteX14" fmla="*/ 797011 w 1167713"/>
              <a:gd name="connsiteY14" fmla="*/ 537519 h 661087"/>
              <a:gd name="connsiteX15" fmla="*/ 908222 w 1167713"/>
              <a:gd name="connsiteY15" fmla="*/ 531341 h 661087"/>
              <a:gd name="connsiteX16" fmla="*/ 945292 w 1167713"/>
              <a:gd name="connsiteY16" fmla="*/ 543697 h 661087"/>
              <a:gd name="connsiteX17" fmla="*/ 963827 w 1167713"/>
              <a:gd name="connsiteY17" fmla="*/ 549876 h 661087"/>
              <a:gd name="connsiteX18" fmla="*/ 976184 w 1167713"/>
              <a:gd name="connsiteY18" fmla="*/ 568411 h 661087"/>
              <a:gd name="connsiteX19" fmla="*/ 994719 w 1167713"/>
              <a:gd name="connsiteY19" fmla="*/ 580768 h 661087"/>
              <a:gd name="connsiteX20" fmla="*/ 1007076 w 1167713"/>
              <a:gd name="connsiteY20" fmla="*/ 617838 h 661087"/>
              <a:gd name="connsiteX21" fmla="*/ 1167713 w 1167713"/>
              <a:gd name="connsiteY21" fmla="*/ 617838 h 661087"/>
              <a:gd name="connsiteX22" fmla="*/ 1167713 w 1167713"/>
              <a:gd name="connsiteY22" fmla="*/ 389238 h 661087"/>
              <a:gd name="connsiteX23" fmla="*/ 864973 w 1167713"/>
              <a:gd name="connsiteY23" fmla="*/ 253314 h 661087"/>
              <a:gd name="connsiteX24" fmla="*/ 716692 w 1167713"/>
              <a:gd name="connsiteY24" fmla="*/ 0 h 661087"/>
              <a:gd name="connsiteX25" fmla="*/ 142103 w 1167713"/>
              <a:gd name="connsiteY25" fmla="*/ 0 h 661087"/>
              <a:gd name="connsiteX26" fmla="*/ 0 w 1167713"/>
              <a:gd name="connsiteY26" fmla="*/ 358346 h 661087"/>
              <a:gd name="connsiteX27" fmla="*/ 49427 w 1167713"/>
              <a:gd name="connsiteY27" fmla="*/ 661087 h 66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67713" h="661087">
                <a:moveTo>
                  <a:pt x="49427" y="661087"/>
                </a:moveTo>
                <a:lnTo>
                  <a:pt x="142103" y="661087"/>
                </a:lnTo>
                <a:lnTo>
                  <a:pt x="142103" y="661087"/>
                </a:lnTo>
                <a:cubicBezTo>
                  <a:pt x="144162" y="642552"/>
                  <a:pt x="145215" y="623877"/>
                  <a:pt x="148281" y="605481"/>
                </a:cubicBezTo>
                <a:cubicBezTo>
                  <a:pt x="149352" y="599057"/>
                  <a:pt x="149854" y="591551"/>
                  <a:pt x="154459" y="586946"/>
                </a:cubicBezTo>
                <a:cubicBezTo>
                  <a:pt x="164960" y="576445"/>
                  <a:pt x="179173" y="570470"/>
                  <a:pt x="191530" y="562232"/>
                </a:cubicBezTo>
                <a:cubicBezTo>
                  <a:pt x="215482" y="546264"/>
                  <a:pt x="203022" y="552224"/>
                  <a:pt x="228600" y="543697"/>
                </a:cubicBezTo>
                <a:cubicBezTo>
                  <a:pt x="243920" y="544876"/>
                  <a:pt x="300784" y="542719"/>
                  <a:pt x="327454" y="556054"/>
                </a:cubicBezTo>
                <a:cubicBezTo>
                  <a:pt x="334096" y="559375"/>
                  <a:pt x="339811" y="564292"/>
                  <a:pt x="345989" y="568411"/>
                </a:cubicBezTo>
                <a:cubicBezTo>
                  <a:pt x="354227" y="580768"/>
                  <a:pt x="368262" y="590832"/>
                  <a:pt x="370703" y="605481"/>
                </a:cubicBezTo>
                <a:lnTo>
                  <a:pt x="376881" y="642551"/>
                </a:lnTo>
                <a:lnTo>
                  <a:pt x="747584" y="642551"/>
                </a:lnTo>
                <a:lnTo>
                  <a:pt x="747584" y="617838"/>
                </a:lnTo>
                <a:cubicBezTo>
                  <a:pt x="749050" y="613441"/>
                  <a:pt x="762661" y="556349"/>
                  <a:pt x="778476" y="543697"/>
                </a:cubicBezTo>
                <a:cubicBezTo>
                  <a:pt x="783561" y="539629"/>
                  <a:pt x="790833" y="539578"/>
                  <a:pt x="797011" y="537519"/>
                </a:cubicBezTo>
                <a:cubicBezTo>
                  <a:pt x="839048" y="509494"/>
                  <a:pt x="817556" y="518389"/>
                  <a:pt x="908222" y="531341"/>
                </a:cubicBezTo>
                <a:cubicBezTo>
                  <a:pt x="921116" y="533183"/>
                  <a:pt x="932935" y="539578"/>
                  <a:pt x="945292" y="543697"/>
                </a:cubicBezTo>
                <a:lnTo>
                  <a:pt x="963827" y="549876"/>
                </a:lnTo>
                <a:cubicBezTo>
                  <a:pt x="967946" y="556054"/>
                  <a:pt x="970933" y="563160"/>
                  <a:pt x="976184" y="568411"/>
                </a:cubicBezTo>
                <a:cubicBezTo>
                  <a:pt x="981435" y="573662"/>
                  <a:pt x="990783" y="574471"/>
                  <a:pt x="994719" y="580768"/>
                </a:cubicBezTo>
                <a:cubicBezTo>
                  <a:pt x="1001622" y="591813"/>
                  <a:pt x="1007076" y="617838"/>
                  <a:pt x="1007076" y="617838"/>
                </a:cubicBezTo>
                <a:lnTo>
                  <a:pt x="1167713" y="617838"/>
                </a:lnTo>
                <a:lnTo>
                  <a:pt x="1167713" y="389238"/>
                </a:lnTo>
                <a:lnTo>
                  <a:pt x="864973" y="253314"/>
                </a:lnTo>
                <a:lnTo>
                  <a:pt x="716692" y="0"/>
                </a:lnTo>
                <a:lnTo>
                  <a:pt x="142103" y="0"/>
                </a:lnTo>
                <a:lnTo>
                  <a:pt x="0" y="358346"/>
                </a:lnTo>
                <a:lnTo>
                  <a:pt x="49427" y="66108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F60CEDFF-854B-8B4D-82C8-526AF4104C5C}"/>
              </a:ext>
            </a:extLst>
          </p:cNvPr>
          <p:cNvSpPr/>
          <p:nvPr/>
        </p:nvSpPr>
        <p:spPr>
          <a:xfrm rot="20944649">
            <a:off x="4849031" y="3981227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D65484D-B4A0-FF4B-88E9-EDB3AFEBECB5}"/>
              </a:ext>
            </a:extLst>
          </p:cNvPr>
          <p:cNvSpPr/>
          <p:nvPr/>
        </p:nvSpPr>
        <p:spPr>
          <a:xfrm rot="20944649">
            <a:off x="5445501" y="3840954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1B0687-D4FA-B048-A227-1AF5EFE98465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雲形吹き出し 31">
            <a:extLst>
              <a:ext uri="{FF2B5EF4-FFF2-40B4-BE49-F238E27FC236}">
                <a16:creationId xmlns:a16="http://schemas.microsoft.com/office/drawing/2014/main" id="{A9A69D84-4133-BE42-A367-093DAA8D2EE7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EEF9830E-A3D0-4341-AE70-5EA37130E7FA}"/>
              </a:ext>
            </a:extLst>
          </p:cNvPr>
          <p:cNvSpPr/>
          <p:nvPr/>
        </p:nvSpPr>
        <p:spPr>
          <a:xfrm rot="20944649">
            <a:off x="4595172" y="3338808"/>
            <a:ext cx="1167713" cy="661087"/>
          </a:xfrm>
          <a:custGeom>
            <a:avLst/>
            <a:gdLst>
              <a:gd name="connsiteX0" fmla="*/ 49427 w 1167713"/>
              <a:gd name="connsiteY0" fmla="*/ 661087 h 661087"/>
              <a:gd name="connsiteX1" fmla="*/ 142103 w 1167713"/>
              <a:gd name="connsiteY1" fmla="*/ 661087 h 661087"/>
              <a:gd name="connsiteX2" fmla="*/ 142103 w 1167713"/>
              <a:gd name="connsiteY2" fmla="*/ 661087 h 661087"/>
              <a:gd name="connsiteX3" fmla="*/ 148281 w 1167713"/>
              <a:gd name="connsiteY3" fmla="*/ 605481 h 661087"/>
              <a:gd name="connsiteX4" fmla="*/ 154459 w 1167713"/>
              <a:gd name="connsiteY4" fmla="*/ 586946 h 661087"/>
              <a:gd name="connsiteX5" fmla="*/ 191530 w 1167713"/>
              <a:gd name="connsiteY5" fmla="*/ 562232 h 661087"/>
              <a:gd name="connsiteX6" fmla="*/ 228600 w 1167713"/>
              <a:gd name="connsiteY6" fmla="*/ 543697 h 661087"/>
              <a:gd name="connsiteX7" fmla="*/ 327454 w 1167713"/>
              <a:gd name="connsiteY7" fmla="*/ 556054 h 661087"/>
              <a:gd name="connsiteX8" fmla="*/ 345989 w 1167713"/>
              <a:gd name="connsiteY8" fmla="*/ 568411 h 661087"/>
              <a:gd name="connsiteX9" fmla="*/ 370703 w 1167713"/>
              <a:gd name="connsiteY9" fmla="*/ 605481 h 661087"/>
              <a:gd name="connsiteX10" fmla="*/ 376881 w 1167713"/>
              <a:gd name="connsiteY10" fmla="*/ 642551 h 661087"/>
              <a:gd name="connsiteX11" fmla="*/ 747584 w 1167713"/>
              <a:gd name="connsiteY11" fmla="*/ 642551 h 661087"/>
              <a:gd name="connsiteX12" fmla="*/ 747584 w 1167713"/>
              <a:gd name="connsiteY12" fmla="*/ 617838 h 661087"/>
              <a:gd name="connsiteX13" fmla="*/ 778476 w 1167713"/>
              <a:gd name="connsiteY13" fmla="*/ 543697 h 661087"/>
              <a:gd name="connsiteX14" fmla="*/ 797011 w 1167713"/>
              <a:gd name="connsiteY14" fmla="*/ 537519 h 661087"/>
              <a:gd name="connsiteX15" fmla="*/ 908222 w 1167713"/>
              <a:gd name="connsiteY15" fmla="*/ 531341 h 661087"/>
              <a:gd name="connsiteX16" fmla="*/ 945292 w 1167713"/>
              <a:gd name="connsiteY16" fmla="*/ 543697 h 661087"/>
              <a:gd name="connsiteX17" fmla="*/ 963827 w 1167713"/>
              <a:gd name="connsiteY17" fmla="*/ 549876 h 661087"/>
              <a:gd name="connsiteX18" fmla="*/ 976184 w 1167713"/>
              <a:gd name="connsiteY18" fmla="*/ 568411 h 661087"/>
              <a:gd name="connsiteX19" fmla="*/ 994719 w 1167713"/>
              <a:gd name="connsiteY19" fmla="*/ 580768 h 661087"/>
              <a:gd name="connsiteX20" fmla="*/ 1007076 w 1167713"/>
              <a:gd name="connsiteY20" fmla="*/ 617838 h 661087"/>
              <a:gd name="connsiteX21" fmla="*/ 1167713 w 1167713"/>
              <a:gd name="connsiteY21" fmla="*/ 617838 h 661087"/>
              <a:gd name="connsiteX22" fmla="*/ 1167713 w 1167713"/>
              <a:gd name="connsiteY22" fmla="*/ 389238 h 661087"/>
              <a:gd name="connsiteX23" fmla="*/ 864973 w 1167713"/>
              <a:gd name="connsiteY23" fmla="*/ 253314 h 661087"/>
              <a:gd name="connsiteX24" fmla="*/ 716692 w 1167713"/>
              <a:gd name="connsiteY24" fmla="*/ 0 h 661087"/>
              <a:gd name="connsiteX25" fmla="*/ 142103 w 1167713"/>
              <a:gd name="connsiteY25" fmla="*/ 0 h 661087"/>
              <a:gd name="connsiteX26" fmla="*/ 0 w 1167713"/>
              <a:gd name="connsiteY26" fmla="*/ 358346 h 661087"/>
              <a:gd name="connsiteX27" fmla="*/ 49427 w 1167713"/>
              <a:gd name="connsiteY27" fmla="*/ 661087 h 66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67713" h="661087">
                <a:moveTo>
                  <a:pt x="49427" y="661087"/>
                </a:moveTo>
                <a:lnTo>
                  <a:pt x="142103" y="661087"/>
                </a:lnTo>
                <a:lnTo>
                  <a:pt x="142103" y="661087"/>
                </a:lnTo>
                <a:cubicBezTo>
                  <a:pt x="144162" y="642552"/>
                  <a:pt x="145215" y="623877"/>
                  <a:pt x="148281" y="605481"/>
                </a:cubicBezTo>
                <a:cubicBezTo>
                  <a:pt x="149352" y="599057"/>
                  <a:pt x="149854" y="591551"/>
                  <a:pt x="154459" y="586946"/>
                </a:cubicBezTo>
                <a:cubicBezTo>
                  <a:pt x="164960" y="576445"/>
                  <a:pt x="179173" y="570470"/>
                  <a:pt x="191530" y="562232"/>
                </a:cubicBezTo>
                <a:cubicBezTo>
                  <a:pt x="215482" y="546264"/>
                  <a:pt x="203022" y="552224"/>
                  <a:pt x="228600" y="543697"/>
                </a:cubicBezTo>
                <a:cubicBezTo>
                  <a:pt x="243920" y="544876"/>
                  <a:pt x="300784" y="542719"/>
                  <a:pt x="327454" y="556054"/>
                </a:cubicBezTo>
                <a:cubicBezTo>
                  <a:pt x="334096" y="559375"/>
                  <a:pt x="339811" y="564292"/>
                  <a:pt x="345989" y="568411"/>
                </a:cubicBezTo>
                <a:cubicBezTo>
                  <a:pt x="354227" y="580768"/>
                  <a:pt x="368262" y="590832"/>
                  <a:pt x="370703" y="605481"/>
                </a:cubicBezTo>
                <a:lnTo>
                  <a:pt x="376881" y="642551"/>
                </a:lnTo>
                <a:lnTo>
                  <a:pt x="747584" y="642551"/>
                </a:lnTo>
                <a:lnTo>
                  <a:pt x="747584" y="617838"/>
                </a:lnTo>
                <a:cubicBezTo>
                  <a:pt x="749050" y="613441"/>
                  <a:pt x="762661" y="556349"/>
                  <a:pt x="778476" y="543697"/>
                </a:cubicBezTo>
                <a:cubicBezTo>
                  <a:pt x="783561" y="539629"/>
                  <a:pt x="790833" y="539578"/>
                  <a:pt x="797011" y="537519"/>
                </a:cubicBezTo>
                <a:cubicBezTo>
                  <a:pt x="839048" y="509494"/>
                  <a:pt x="817556" y="518389"/>
                  <a:pt x="908222" y="531341"/>
                </a:cubicBezTo>
                <a:cubicBezTo>
                  <a:pt x="921116" y="533183"/>
                  <a:pt x="932935" y="539578"/>
                  <a:pt x="945292" y="543697"/>
                </a:cubicBezTo>
                <a:lnTo>
                  <a:pt x="963827" y="549876"/>
                </a:lnTo>
                <a:cubicBezTo>
                  <a:pt x="967946" y="556054"/>
                  <a:pt x="970933" y="563160"/>
                  <a:pt x="976184" y="568411"/>
                </a:cubicBezTo>
                <a:cubicBezTo>
                  <a:pt x="981435" y="573662"/>
                  <a:pt x="990783" y="574471"/>
                  <a:pt x="994719" y="580768"/>
                </a:cubicBezTo>
                <a:cubicBezTo>
                  <a:pt x="1001622" y="591813"/>
                  <a:pt x="1007076" y="617838"/>
                  <a:pt x="1007076" y="617838"/>
                </a:cubicBezTo>
                <a:lnTo>
                  <a:pt x="1167713" y="617838"/>
                </a:lnTo>
                <a:lnTo>
                  <a:pt x="1167713" y="389238"/>
                </a:lnTo>
                <a:lnTo>
                  <a:pt x="864973" y="253314"/>
                </a:lnTo>
                <a:lnTo>
                  <a:pt x="716692" y="0"/>
                </a:lnTo>
                <a:lnTo>
                  <a:pt x="142103" y="0"/>
                </a:lnTo>
                <a:lnTo>
                  <a:pt x="0" y="358346"/>
                </a:lnTo>
                <a:lnTo>
                  <a:pt x="49427" y="66108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F60CEDFF-854B-8B4D-82C8-526AF4104C5C}"/>
              </a:ext>
            </a:extLst>
          </p:cNvPr>
          <p:cNvSpPr/>
          <p:nvPr/>
        </p:nvSpPr>
        <p:spPr>
          <a:xfrm rot="20944649">
            <a:off x="4849031" y="3981227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D65484D-B4A0-FF4B-88E9-EDB3AFEBECB5}"/>
              </a:ext>
            </a:extLst>
          </p:cNvPr>
          <p:cNvSpPr/>
          <p:nvPr/>
        </p:nvSpPr>
        <p:spPr>
          <a:xfrm rot="20944649">
            <a:off x="5445501" y="3840954"/>
            <a:ext cx="148281" cy="148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1B0687-D4FA-B048-A227-1AF5EFE98465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雲形吹き出し 31">
            <a:extLst>
              <a:ext uri="{FF2B5EF4-FFF2-40B4-BE49-F238E27FC236}">
                <a16:creationId xmlns:a16="http://schemas.microsoft.com/office/drawing/2014/main" id="{A9A69D84-4133-BE42-A367-093DAA8D2EE7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2850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3" name="図 2">
            <a:extLst>
              <a:ext uri="{FF2B5EF4-FFF2-40B4-BE49-F238E27FC236}">
                <a16:creationId xmlns:a16="http://schemas.microsoft.com/office/drawing/2014/main" id="{BA2B95C5-B6A0-F14D-A3FE-4777C08B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645" y="2521437"/>
            <a:ext cx="412017" cy="5334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C0FC20E-CB4D-3249-A28D-CD5D12215B69}"/>
              </a:ext>
            </a:extLst>
          </p:cNvPr>
          <p:cNvCxnSpPr>
            <a:cxnSpLocks/>
          </p:cNvCxnSpPr>
          <p:nvPr/>
        </p:nvCxnSpPr>
        <p:spPr>
          <a:xfrm>
            <a:off x="6004460" y="3657600"/>
            <a:ext cx="1253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F4F99FD-4AAB-D348-BF3D-897FE0598644}"/>
              </a:ext>
            </a:extLst>
          </p:cNvPr>
          <p:cNvCxnSpPr>
            <a:cxnSpLocks/>
          </p:cNvCxnSpPr>
          <p:nvPr/>
        </p:nvCxnSpPr>
        <p:spPr>
          <a:xfrm flipV="1">
            <a:off x="7257764" y="3028462"/>
            <a:ext cx="0" cy="6472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2E12016D-16B5-7C4B-8F84-F21B94BB8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6589" y="2976688"/>
            <a:ext cx="325570" cy="41159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35AB10B-2C48-3E4D-9878-885259469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18741" y="2976688"/>
            <a:ext cx="325570" cy="41159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E77EA042-A37C-A248-8E76-DAD8D4691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7147" y="2697912"/>
            <a:ext cx="325570" cy="411594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89CA807-FDFF-C34B-B8C3-DD0D1D83ED4E}"/>
              </a:ext>
            </a:extLst>
          </p:cNvPr>
          <p:cNvCxnSpPr>
            <a:cxnSpLocks/>
          </p:cNvCxnSpPr>
          <p:nvPr/>
        </p:nvCxnSpPr>
        <p:spPr>
          <a:xfrm>
            <a:off x="7257762" y="3028462"/>
            <a:ext cx="35459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80A1CD57-C06D-E744-9A55-2B4E75DDD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6894" y="2697021"/>
            <a:ext cx="325570" cy="41159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7B35C49-1E2D-C34A-9F8B-AD7916A3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56" y="2819728"/>
            <a:ext cx="325570" cy="41159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35E7C97-BD70-2E40-90C2-72F241FBD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37" y="2885013"/>
            <a:ext cx="325570" cy="411594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79209A1-B445-8C4D-98E3-9B82254D7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92" y="2885013"/>
            <a:ext cx="325570" cy="411594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C8C2A7E-DA73-8541-B3C7-BB3D538F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19755" y="2971405"/>
            <a:ext cx="325570" cy="411594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1F7446F5-FFC3-FE4B-A9AD-C7719D5D5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531349" y="2970048"/>
            <a:ext cx="325570" cy="411594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BEE4205-007B-DE4E-A25B-1F6FDF72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03174" y="3469947"/>
            <a:ext cx="325570" cy="411594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D436778-AD92-9F47-B5E7-EDF8BEF7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05494" y="3234629"/>
            <a:ext cx="325570" cy="411594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DBD6292B-DF06-874F-84A3-6EC885C65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333" y="3889551"/>
            <a:ext cx="299111" cy="42997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1095FCC-94D3-1A4D-8166-1C8B09BC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051" y="3880463"/>
            <a:ext cx="299111" cy="42997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413ED0B4-4B98-6046-AE2A-ADFA6F1B6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396" y="3885746"/>
            <a:ext cx="299111" cy="42997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9DD3F490-E656-214C-9722-91985862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50" y="3889551"/>
            <a:ext cx="299111" cy="42997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FA844DD-83F5-FA4C-A4AB-187E2031C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668" y="3880463"/>
            <a:ext cx="299111" cy="429972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6DDF9FF-AF3E-7049-96EF-C11DEC570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013" y="3885746"/>
            <a:ext cx="299111" cy="42997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00398BF-C0F8-974E-A94D-84FD4B989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00449" y="3865833"/>
            <a:ext cx="299111" cy="429972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0F8F5EB4-B46C-4645-BAF9-3CA5BF580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718894" y="3869815"/>
            <a:ext cx="299111" cy="429972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82CA1389-30AE-B146-AEC0-C2CAE14D6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079" y="3358365"/>
            <a:ext cx="299111" cy="429972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BF886297-B28E-0745-B0C6-F038BB1B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797" y="3349277"/>
            <a:ext cx="299111" cy="429972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9AA6B54A-98C1-8C44-A551-3CDA150A9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142" y="3354560"/>
            <a:ext cx="299111" cy="429972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8B9059C6-EBC4-0E4F-9F9C-59616A88A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98" y="3348743"/>
            <a:ext cx="299111" cy="429972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9BC76943-2F7A-4E44-8A34-BECB3A15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316" y="3339655"/>
            <a:ext cx="299111" cy="429972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9C027C61-C4A8-EE49-B3AF-5690A5FF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661" y="3344938"/>
            <a:ext cx="299111" cy="429972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43C015D4-C437-124F-9952-8573D8053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393923" y="3875355"/>
            <a:ext cx="299111" cy="429972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FAD98DD-08E7-0E4A-B93A-939797244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912368" y="3879337"/>
            <a:ext cx="299111" cy="429972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1B9F7E2F-196C-DE4E-9A6F-865A8AE4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372973" y="3344452"/>
            <a:ext cx="299111" cy="429972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AF6E533C-8380-6A47-913C-520EBF57C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1418" y="3348434"/>
            <a:ext cx="299111" cy="429972"/>
          </a:xfrm>
          <a:prstGeom prst="rect">
            <a:avLst/>
          </a:prstGeom>
        </p:spPr>
      </p:pic>
      <p:sp>
        <p:nvSpPr>
          <p:cNvPr id="99" name="四角形吹き出し 98">
            <a:extLst>
              <a:ext uri="{FF2B5EF4-FFF2-40B4-BE49-F238E27FC236}">
                <a16:creationId xmlns:a16="http://schemas.microsoft.com/office/drawing/2014/main" id="{3181EBEC-5EA5-034C-80E5-87B93C2BD5C1}"/>
              </a:ext>
            </a:extLst>
          </p:cNvPr>
          <p:cNvSpPr/>
          <p:nvPr/>
        </p:nvSpPr>
        <p:spPr>
          <a:xfrm>
            <a:off x="6693837" y="1936139"/>
            <a:ext cx="1177919" cy="543713"/>
          </a:xfrm>
          <a:prstGeom prst="wedgeRectCallout">
            <a:avLst>
              <a:gd name="adj1" fmla="val 43189"/>
              <a:gd name="adj2" fmla="val 1517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6A31AFC5-786C-D54E-815A-F632E477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58" y="2864337"/>
            <a:ext cx="322364" cy="322364"/>
          </a:xfrm>
          <a:prstGeom prst="rect">
            <a:avLst/>
          </a:prstGeom>
        </p:spPr>
      </p:pic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6EEE8ED-3ADD-9444-98B9-0F45D47037BF}"/>
              </a:ext>
            </a:extLst>
          </p:cNvPr>
          <p:cNvSpPr txBox="1"/>
          <p:nvPr/>
        </p:nvSpPr>
        <p:spPr>
          <a:xfrm>
            <a:off x="6749535" y="203004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blocking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2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</Words>
  <Application>Microsoft Macintosh PowerPoint</Application>
  <PresentationFormat>ワイド画面</PresentationFormat>
  <Paragraphs>7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叶 吉渡</dc:creator>
  <cp:lastModifiedBy>TAKEDA Kiyoshi</cp:lastModifiedBy>
  <cp:revision>19</cp:revision>
  <dcterms:created xsi:type="dcterms:W3CDTF">2021-12-22T07:13:56Z</dcterms:created>
  <dcterms:modified xsi:type="dcterms:W3CDTF">2022-01-12T07:30:02Z</dcterms:modified>
</cp:coreProperties>
</file>