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262" r:id="rId11"/>
    <p:sldId id="631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65" r:id="rId21"/>
    <p:sldId id="266" r:id="rId22"/>
    <p:sldId id="626" r:id="rId23"/>
    <p:sldId id="569" r:id="rId24"/>
    <p:sldId id="571" r:id="rId25"/>
    <p:sldId id="573" r:id="rId26"/>
    <p:sldId id="574" r:id="rId27"/>
    <p:sldId id="627" r:id="rId28"/>
    <p:sldId id="628" r:id="rId29"/>
    <p:sldId id="629" r:id="rId30"/>
    <p:sldId id="576" r:id="rId31"/>
    <p:sldId id="579" r:id="rId32"/>
    <p:sldId id="580" r:id="rId33"/>
    <p:sldId id="581" r:id="rId34"/>
    <p:sldId id="588" r:id="rId35"/>
    <p:sldId id="589" r:id="rId36"/>
    <p:sldId id="591" r:id="rId37"/>
    <p:sldId id="590" r:id="rId38"/>
    <p:sldId id="592" r:id="rId39"/>
    <p:sldId id="594" r:id="rId40"/>
    <p:sldId id="607" r:id="rId41"/>
    <p:sldId id="610" r:id="rId42"/>
    <p:sldId id="630" r:id="rId43"/>
    <p:sldId id="611" r:id="rId44"/>
    <p:sldId id="616" r:id="rId45"/>
    <p:sldId id="609" r:id="rId46"/>
    <p:sldId id="578" r:id="rId47"/>
    <p:sldId id="621" r:id="rId48"/>
    <p:sldId id="561" r:id="rId49"/>
    <p:sldId id="562" r:id="rId50"/>
    <p:sldId id="563" r:id="rId51"/>
    <p:sldId id="564" r:id="rId52"/>
    <p:sldId id="566" r:id="rId53"/>
    <p:sldId id="568" r:id="rId54"/>
    <p:sldId id="620" r:id="rId55"/>
    <p:sldId id="619" r:id="rId56"/>
    <p:sldId id="587" r:id="rId57"/>
    <p:sldId id="596" r:id="rId58"/>
    <p:sldId id="597" r:id="rId59"/>
    <p:sldId id="598" r:id="rId60"/>
    <p:sldId id="601" r:id="rId61"/>
    <p:sldId id="602" r:id="rId62"/>
    <p:sldId id="603" r:id="rId63"/>
    <p:sldId id="604" r:id="rId64"/>
    <p:sldId id="606" r:id="rId65"/>
    <p:sldId id="608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booking to the hold.</a:t>
                </a:r>
              </a:p>
              <a:p>
                <a:pPr lvl="1"/>
                <a:r>
                  <a:rPr lang="en" altLang="ja-JP" sz="2400" dirty="0"/>
                  <a:t>The booking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booking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509014"/>
              </p:ext>
            </p:extLst>
          </p:nvPr>
        </p:nvGraphicFramePr>
        <p:xfrm>
          <a:off x="2613786" y="2155073"/>
          <a:ext cx="3394728" cy="17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6087" y="1669053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175812" y="1639182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62336"/>
              </p:ext>
            </p:extLst>
          </p:nvPr>
        </p:nvGraphicFramePr>
        <p:xfrm>
          <a:off x="7675507" y="2183664"/>
          <a:ext cx="3394728" cy="420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96830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94502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34724"/>
                  </a:ext>
                </a:extLst>
              </a:tr>
            </a:tbl>
          </a:graphicData>
        </a:graphic>
      </p:graphicFrame>
      <p:sp>
        <p:nvSpPr>
          <p:cNvPr id="87" name="ホームベース 86">
            <a:extLst>
              <a:ext uri="{FF2B5EF4-FFF2-40B4-BE49-F238E27FC236}">
                <a16:creationId xmlns:a16="http://schemas.microsoft.com/office/drawing/2014/main" id="{160AA7B3-E227-B24A-ABC1-C96CCD8A9C87}"/>
              </a:ext>
            </a:extLst>
          </p:cNvPr>
          <p:cNvSpPr/>
          <p:nvPr/>
        </p:nvSpPr>
        <p:spPr>
          <a:xfrm>
            <a:off x="4037434" y="4425907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E57D12A-8D37-3F42-891B-34252FFC2F3E}"/>
              </a:ext>
            </a:extLst>
          </p:cNvPr>
          <p:cNvSpPr/>
          <p:nvPr/>
        </p:nvSpPr>
        <p:spPr>
          <a:xfrm>
            <a:off x="4263628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63C44443-60C4-8F41-A8EC-06747F426285}"/>
              </a:ext>
            </a:extLst>
          </p:cNvPr>
          <p:cNvSpPr/>
          <p:nvPr/>
        </p:nvSpPr>
        <p:spPr>
          <a:xfrm>
            <a:off x="4788605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8953286-6D8C-574D-9AA5-2D124C5F6A3D}"/>
              </a:ext>
            </a:extLst>
          </p:cNvPr>
          <p:cNvSpPr/>
          <p:nvPr/>
        </p:nvSpPr>
        <p:spPr>
          <a:xfrm>
            <a:off x="5313583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直角三角形 90">
            <a:extLst>
              <a:ext uri="{FF2B5EF4-FFF2-40B4-BE49-F238E27FC236}">
                <a16:creationId xmlns:a16="http://schemas.microsoft.com/office/drawing/2014/main" id="{5BA4F685-4A00-4F46-9136-268C15EA9DCA}"/>
              </a:ext>
            </a:extLst>
          </p:cNvPr>
          <p:cNvSpPr/>
          <p:nvPr/>
        </p:nvSpPr>
        <p:spPr>
          <a:xfrm rot="10800000">
            <a:off x="1609194" y="5066764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A960C1F8-8D6A-7042-B2E4-E37A7864040B}"/>
              </a:ext>
            </a:extLst>
          </p:cNvPr>
          <p:cNvSpPr/>
          <p:nvPr/>
        </p:nvSpPr>
        <p:spPr>
          <a:xfrm rot="10800000" flipH="1">
            <a:off x="6757413" y="5066763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41FACF3-C38A-C047-B1E7-C2C263C5548F}"/>
              </a:ext>
            </a:extLst>
          </p:cNvPr>
          <p:cNvSpPr/>
          <p:nvPr/>
        </p:nvSpPr>
        <p:spPr>
          <a:xfrm>
            <a:off x="5038862" y="4098684"/>
            <a:ext cx="274721" cy="3272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4" name="表 11">
            <a:extLst>
              <a:ext uri="{FF2B5EF4-FFF2-40B4-BE49-F238E27FC236}">
                <a16:creationId xmlns:a16="http://schemas.microsoft.com/office/drawing/2014/main" id="{BE81E672-4784-3944-8755-21A0ED10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79722"/>
              </p:ext>
            </p:extLst>
          </p:nvPr>
        </p:nvGraphicFramePr>
        <p:xfrm>
          <a:off x="2111981" y="5066766"/>
          <a:ext cx="464422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74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95" name="図 94">
            <a:extLst>
              <a:ext uri="{FF2B5EF4-FFF2-40B4-BE49-F238E27FC236}">
                <a16:creationId xmlns:a16="http://schemas.microsoft.com/office/drawing/2014/main" id="{F8FE2D65-D90F-B148-87BA-028E51C0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37" y="5122749"/>
            <a:ext cx="672921" cy="487913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4F23B0B4-FEC9-AE47-994F-4546A53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84" y="5126367"/>
            <a:ext cx="672921" cy="487913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F631B49B-033C-514F-A3C1-777314DB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09" y="5135368"/>
            <a:ext cx="672921" cy="487913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279A2D28-A143-C74D-82A9-FE64CC29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31" y="5135369"/>
            <a:ext cx="672921" cy="487913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FCF5FBAF-3A40-334E-A1D8-E8CC504E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25" y="5135369"/>
            <a:ext cx="672921" cy="487913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62460DDC-40AA-FE46-A0F0-BA91B1E9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03" y="5135370"/>
            <a:ext cx="672921" cy="487913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34D66517-7049-F04B-8235-AAB9BBC0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07" y="5822612"/>
            <a:ext cx="416618" cy="302076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E36405C9-2397-FB4C-B6B4-60CFEFB0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50" y="5829085"/>
            <a:ext cx="416618" cy="302076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2F6C6E0D-C61B-4A4F-BAC1-A80AF2FF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35" y="5818390"/>
            <a:ext cx="416618" cy="302076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19DF1FBF-A658-6F46-AC54-6FADA462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785" y="5823492"/>
            <a:ext cx="416618" cy="302076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00691C3B-1435-0840-BE7E-CDF3CF60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75" y="5823492"/>
            <a:ext cx="416618" cy="302076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1E213E2A-5BE7-4443-9469-BD13A78B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44" y="5818390"/>
            <a:ext cx="416618" cy="302076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1B5AF44B-58CE-804C-9759-314384C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92" y="5831077"/>
            <a:ext cx="416618" cy="30207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54F9CE6-5D3F-D841-9FF1-45D7A65A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75" y="5822612"/>
            <a:ext cx="416618" cy="30207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45D5724-84CF-5545-BD23-BD9131D2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89" y="5813156"/>
            <a:ext cx="416618" cy="30207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6D1DD414-E1CC-6D43-8438-EAA3EE3E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25" y="5822612"/>
            <a:ext cx="416618" cy="30207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FF3A27F4-98B6-A64D-BEFE-2F654163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606" y="6163780"/>
            <a:ext cx="686133" cy="497492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27C9B6AB-70FD-CC4B-9E0E-EF81A04F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802" y="6157758"/>
            <a:ext cx="686133" cy="497492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30BD0825-34C9-1241-B876-D16D51CC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62" y="6163780"/>
            <a:ext cx="686133" cy="497492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E0908843-6E8D-9849-9242-391B0A22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841" y="6145961"/>
            <a:ext cx="686133" cy="497492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352C7A36-2939-A346-8C23-1BA1E181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47" y="6157758"/>
            <a:ext cx="686133" cy="497492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D8FF98C0-26E3-E540-AC09-D359DE180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43" y="6150462"/>
            <a:ext cx="686133" cy="497492"/>
          </a:xfrm>
          <a:prstGeom prst="rect">
            <a:avLst/>
          </a:prstGeom>
        </p:spPr>
      </p:pic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6" y="3053785"/>
            <a:ext cx="1056156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3075</Words>
  <Application>Microsoft Macintosh PowerPoint</Application>
  <PresentationFormat>ワイド画面</PresentationFormat>
  <Paragraphs>719</Paragraphs>
  <Slides>65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337</cp:revision>
  <dcterms:created xsi:type="dcterms:W3CDTF">2021-04-01T02:06:44Z</dcterms:created>
  <dcterms:modified xsi:type="dcterms:W3CDTF">2022-01-04T07:25:47Z</dcterms:modified>
</cp:coreProperties>
</file>