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a:p>
            <a:r>
              <a:rPr lang="ja-JP" altLang="en-US"/>
              <a:t>日本郵船の取り組み</a:t>
            </a:r>
            <a:endParaRPr kumimoji="1" lang="en-US" altLang="ja-JP" dirty="0"/>
          </a:p>
          <a:p>
            <a:endParaRPr kumimoji="1" lang="ja-JP" altLang="en-US"/>
          </a:p>
        </p:txBody>
      </p:sp>
    </p:spTree>
    <p:extLst>
      <p:ext uri="{BB962C8B-B14F-4D97-AF65-F5344CB8AC3E}">
        <p14:creationId xmlns:p14="http://schemas.microsoft.com/office/powerpoint/2010/main" val="17758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去年度、とりあえず制限時間を</a:t>
            </a:r>
            <a:r>
              <a:rPr lang="en-US" altLang="ja-JP" sz="1800" dirty="0"/>
              <a:t>1</a:t>
            </a:r>
            <a:r>
              <a:rPr lang="ja-JP" altLang="en-US" sz="1800"/>
              <a:t>時間に設定</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t>3</a:t>
            </a:r>
            <a:r>
              <a:rPr lang="ja-JP" altLang="en-US" sz="2000"/>
              <a:t>ホールドに割り当てられているとき、</a:t>
            </a:r>
            <a:r>
              <a:rPr lang="en-US" altLang="ja-JP" sz="2000" dirty="0"/>
              <a:t>5</a:t>
            </a:r>
            <a:r>
              <a:rPr lang="ja-JP" altLang="en-US" sz="2000"/>
              <a:t>階の</a:t>
            </a:r>
            <a:r>
              <a:rPr lang="en-US" altLang="ja-JP" sz="2000" dirty="0"/>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200329"/>
          </a:xfrm>
          <a:prstGeom prst="rect">
            <a:avLst/>
          </a:prstGeom>
          <a:noFill/>
        </p:spPr>
        <p:txBody>
          <a:bodyPr wrap="square" rtlCol="0">
            <a:spAutoFit/>
          </a:bodyPr>
          <a:lstStyle/>
          <a:p>
            <a:r>
              <a:rPr kumimoji="1" lang="ja-JP" altLang="en-US"/>
              <a:t>最小化問題の解の分布例</a:t>
            </a:r>
            <a:endParaRPr kumimoji="1" lang="en-US" altLang="ja-JP" dirty="0"/>
          </a:p>
          <a:p>
            <a:endParaRPr lang="en-US" altLang="ja-JP" dirty="0"/>
          </a:p>
          <a:p>
            <a:r>
              <a:rPr lang="ja-JP" altLang="en-US"/>
              <a:t>囲った丸が、近傍</a:t>
            </a:r>
            <a:endParaRPr lang="en-US" altLang="ja-JP" dirty="0"/>
          </a:p>
          <a:p>
            <a:r>
              <a:rPr lang="ja-JP" altLang="en-US"/>
              <a:t>解が移動するにつれて、探索する近傍も移動する</a:t>
            </a:r>
            <a:endParaRPr lang="en-US" altLang="ja-JP" dirty="0"/>
          </a:p>
        </p:txBody>
      </p:sp>
      <p:sp>
        <p:nvSpPr>
          <p:cNvPr id="7" name="円/楕円 6">
            <a:extLst>
              <a:ext uri="{FF2B5EF4-FFF2-40B4-BE49-F238E27FC236}">
                <a16:creationId xmlns:a16="http://schemas.microsoft.com/office/drawing/2014/main" id="{778BCC7E-7E96-3748-91CD-E2F11EE485B0}"/>
              </a:ext>
            </a:extLst>
          </p:cNvPr>
          <p:cNvSpPr/>
          <p:nvPr/>
        </p:nvSpPr>
        <p:spPr>
          <a:xfrm>
            <a:off x="2107775"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856475"/>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73</TotalTime>
  <Words>225</Words>
  <Application>Microsoft Macintosh PowerPoint</Application>
  <PresentationFormat>ワイド画面</PresentationFormat>
  <Paragraphs>26</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Trebuchet MS</vt:lpstr>
      <vt:lpstr>Wingdings 3</vt:lpstr>
      <vt:lpstr>ファセット</vt:lpstr>
      <vt:lpstr>11/30 共有資料</vt:lpstr>
      <vt:lpstr>目次</vt:lpstr>
      <vt:lpstr>現在のアプローチ</vt:lpstr>
      <vt:lpstr>局所探索法に関して(少し詳しく)</vt:lpstr>
      <vt:lpstr>局所探索法</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10</cp:revision>
  <dcterms:created xsi:type="dcterms:W3CDTF">2021-11-27T07:33:18Z</dcterms:created>
  <dcterms:modified xsi:type="dcterms:W3CDTF">2021-11-29T01:53:28Z</dcterms:modified>
</cp:coreProperties>
</file>