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06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C658-6E08-1B45-B1CA-6D99F752F486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CFB7-0F18-0240-AC4E-5BAEBAFDD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6368A-1CCD-AA41-A203-ED08F498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AF05A-2BED-984F-B30B-F3EBF7DE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47FA6-F8E8-8649-9D0F-C65F4B5A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A2EC7-38D5-D048-B3DD-67FE7CA7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2C8E0-54F3-0241-B4D2-7BF687B4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3EDBA-6551-1F4A-AE39-7B458EA0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F7C6D-A6CB-E542-992C-6440CCC8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6606E-CAC9-E744-B292-2D76D7B6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AF4EE-B7C9-6F42-A407-A81306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1FF0E-3EEC-5540-BE68-11A31BA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6FC92D-F4BF-9240-ADF9-A4D60DAD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DFFC6C-90E1-E141-9B48-1B4B828F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0692D-4241-9C4E-B568-287F2D09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40528-6045-4A40-8533-D235158C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95EA2-EA74-1249-9EDA-AADE5B04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0506B-4740-754D-AA44-34883C0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8D7A8-13CF-5141-81E5-7B3DBD02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0CD8D-EE15-B541-8691-31847F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D2559-A030-DA4E-A126-102AB08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D1556-7124-1046-9351-BCFD00F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8B1EE-8A84-4D47-B07E-B8AA2438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67494-2042-DE4D-81DF-DB4E2B97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BB7BC-F884-C947-A4FB-D3D9E830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DDE02-B14C-2048-BA43-192604F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181CB-EB3B-4448-AC41-D678171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69F14-BFF9-E246-9D39-B7C1F25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63478-DF47-D04A-800D-036D4CD6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D62E1F-E89E-2840-AC87-75B4959F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73CD4-94CF-EB4A-B7DC-E6ABA1D1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A3004-1503-FB4A-8631-8D4E8354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C9F6C-BA56-8342-A994-FE10DCF2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D814C-D2AD-C740-9EFE-DAA94347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169BD9-2D10-7E42-974E-D5F042D8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712BA0-2650-234F-AF34-4E1C184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952EEE-345F-6647-A569-8AEB4D68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50101-56B5-9942-841B-EF3B37F8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C0E22C-2EB2-FF47-805A-95205C6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ED1DCA-8A8E-0C4D-BAD6-759EE32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81C7C3-4A95-994A-A0D9-161D7EA3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5E177-6A6B-5B46-B579-D701FB75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DAED73-4284-EF40-B9E5-1907414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10279D-4AE0-AC41-9A8B-24C7169C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74F92-A625-6046-A610-A041E1D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0B61F-5210-1746-99FD-7C4D00C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D892B8-7F9D-224C-B4C5-8D5CEC4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ED293-5890-7647-B107-E045487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03484-FDAF-2E4E-B29B-28EE67B1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20B5F-864E-1A44-AA6D-933C1111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F205FA-07F4-D349-A6BF-D5A366E7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B795A-332C-C349-8E20-6AC9B15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73402D-123C-1E44-A6A2-96D2260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3040E-CDFB-0242-B380-6778B6F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81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3214-387D-7348-8C10-A224ADF9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1A7C0-7874-C74D-9D6C-0BD599A9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0D0ED-9A6F-A948-8582-A6027F5C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EAE6D9-6260-974E-A367-255D8F15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29FB1-E78C-4946-A723-2A860360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75694-17F2-804E-87DA-090BE4B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5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E2F2C6-5B70-9C40-9EC6-E6E4A24F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55492-6F3F-6747-8653-6A1222EA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C06A6-F5F3-934C-BFBC-9833C7055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BE7D-BE22-5944-AC3B-FFB96F373BCE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97FBD-D7A4-0445-AA3F-19517960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107E-804D-8648-B191-156C2B32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3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93050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F96C6B-69D5-5F4C-9905-31E3E9E2990B}"/>
              </a:ext>
            </a:extLst>
          </p:cNvPr>
          <p:cNvGrpSpPr/>
          <p:nvPr/>
        </p:nvGrpSpPr>
        <p:grpSpPr>
          <a:xfrm>
            <a:off x="5189634" y="1675273"/>
            <a:ext cx="7698657" cy="2946004"/>
            <a:chOff x="5189634" y="1675273"/>
            <a:chExt cx="7698657" cy="2946004"/>
          </a:xfrm>
        </p:grpSpPr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A62E56CF-FE34-8C4C-B2D6-1158072C7885}"/>
                </a:ext>
              </a:extLst>
            </p:cNvPr>
            <p:cNvSpPr/>
            <p:nvPr/>
          </p:nvSpPr>
          <p:spPr>
            <a:xfrm>
              <a:off x="8644154" y="2147282"/>
              <a:ext cx="2396691" cy="1281718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5AF72D6-57C1-CE4F-B30F-24EF655E3270}"/>
                </a:ext>
              </a:extLst>
            </p:cNvPr>
            <p:cNvSpPr/>
            <p:nvPr/>
          </p:nvSpPr>
          <p:spPr>
            <a:xfrm>
              <a:off x="8870348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ED3B84-71E4-4C49-98D9-153861B71901}"/>
                </a:ext>
              </a:extLst>
            </p:cNvPr>
            <p:cNvSpPr/>
            <p:nvPr/>
          </p:nvSpPr>
          <p:spPr>
            <a:xfrm>
              <a:off x="9395325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AF81A3A-DF47-8744-A2FF-4D0152CB8E7E}"/>
                </a:ext>
              </a:extLst>
            </p:cNvPr>
            <p:cNvSpPr/>
            <p:nvPr/>
          </p:nvSpPr>
          <p:spPr>
            <a:xfrm>
              <a:off x="9920303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39573A9B-A7CF-BD48-8359-8B6897371C13}"/>
                </a:ext>
              </a:extLst>
            </p:cNvPr>
            <p:cNvSpPr/>
            <p:nvPr/>
          </p:nvSpPr>
          <p:spPr>
            <a:xfrm rot="10800000">
              <a:off x="6215914" y="2788139"/>
              <a:ext cx="503999" cy="153451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A9DEC2DB-A5FA-2E46-96FA-0C4DF9A7ACF8}"/>
                </a:ext>
              </a:extLst>
            </p:cNvPr>
            <p:cNvSpPr/>
            <p:nvPr/>
          </p:nvSpPr>
          <p:spPr>
            <a:xfrm rot="10800000" flipH="1">
              <a:off x="11364133" y="2788138"/>
              <a:ext cx="503999" cy="153451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AE2C39A9-D03E-4448-8C10-38AAC69E60EB}"/>
                </a:ext>
              </a:extLst>
            </p:cNvPr>
            <p:cNvSpPr/>
            <p:nvPr/>
          </p:nvSpPr>
          <p:spPr>
            <a:xfrm>
              <a:off x="5189634" y="1681058"/>
              <a:ext cx="7698657" cy="2940219"/>
            </a:xfrm>
            <a:prstGeom prst="chord">
              <a:avLst>
                <a:gd name="adj1" fmla="val 1611090"/>
                <a:gd name="adj2" fmla="val 918423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9C02457-3440-6C49-9E4E-75781C021AC5}"/>
                </a:ext>
              </a:extLst>
            </p:cNvPr>
            <p:cNvSpPr/>
            <p:nvPr/>
          </p:nvSpPr>
          <p:spPr>
            <a:xfrm>
              <a:off x="9670047" y="1675273"/>
              <a:ext cx="250256" cy="472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A0447F-F9DE-2049-AD8B-D59854ECFB1D}"/>
              </a:ext>
            </a:extLst>
          </p:cNvPr>
          <p:cNvGrpSpPr/>
          <p:nvPr/>
        </p:nvGrpSpPr>
        <p:grpSpPr>
          <a:xfrm>
            <a:off x="3426372" y="3338136"/>
            <a:ext cx="3292331" cy="1122092"/>
            <a:chOff x="3426372" y="3338136"/>
            <a:chExt cx="3292331" cy="1122092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EA610BB-6FA8-FB48-AF24-D5295749985E}"/>
                </a:ext>
              </a:extLst>
            </p:cNvPr>
            <p:cNvGrpSpPr/>
            <p:nvPr/>
          </p:nvGrpSpPr>
          <p:grpSpPr>
            <a:xfrm rot="20944649">
              <a:off x="4602196" y="3338136"/>
              <a:ext cx="1167713" cy="735227"/>
              <a:chOff x="2823519" y="2106827"/>
              <a:chExt cx="1167713" cy="735227"/>
            </a:xfrm>
            <a:noFill/>
          </p:grpSpPr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EEF9830E-A3D0-4341-AE70-5EA37130E7FA}"/>
                  </a:ext>
                </a:extLst>
              </p:cNvPr>
              <p:cNvSpPr/>
              <p:nvPr/>
            </p:nvSpPr>
            <p:spPr>
              <a:xfrm>
                <a:off x="2823519" y="2106827"/>
                <a:ext cx="1167713" cy="661087"/>
              </a:xfrm>
              <a:custGeom>
                <a:avLst/>
                <a:gdLst>
                  <a:gd name="connsiteX0" fmla="*/ 49427 w 1167713"/>
                  <a:gd name="connsiteY0" fmla="*/ 661087 h 661087"/>
                  <a:gd name="connsiteX1" fmla="*/ 142103 w 1167713"/>
                  <a:gd name="connsiteY1" fmla="*/ 661087 h 661087"/>
                  <a:gd name="connsiteX2" fmla="*/ 142103 w 1167713"/>
                  <a:gd name="connsiteY2" fmla="*/ 661087 h 661087"/>
                  <a:gd name="connsiteX3" fmla="*/ 148281 w 1167713"/>
                  <a:gd name="connsiteY3" fmla="*/ 605481 h 661087"/>
                  <a:gd name="connsiteX4" fmla="*/ 154459 w 1167713"/>
                  <a:gd name="connsiteY4" fmla="*/ 586946 h 661087"/>
                  <a:gd name="connsiteX5" fmla="*/ 191530 w 1167713"/>
                  <a:gd name="connsiteY5" fmla="*/ 562232 h 661087"/>
                  <a:gd name="connsiteX6" fmla="*/ 228600 w 1167713"/>
                  <a:gd name="connsiteY6" fmla="*/ 543697 h 661087"/>
                  <a:gd name="connsiteX7" fmla="*/ 327454 w 1167713"/>
                  <a:gd name="connsiteY7" fmla="*/ 556054 h 661087"/>
                  <a:gd name="connsiteX8" fmla="*/ 345989 w 1167713"/>
                  <a:gd name="connsiteY8" fmla="*/ 568411 h 661087"/>
                  <a:gd name="connsiteX9" fmla="*/ 370703 w 1167713"/>
                  <a:gd name="connsiteY9" fmla="*/ 605481 h 661087"/>
                  <a:gd name="connsiteX10" fmla="*/ 376881 w 1167713"/>
                  <a:gd name="connsiteY10" fmla="*/ 642551 h 661087"/>
                  <a:gd name="connsiteX11" fmla="*/ 747584 w 1167713"/>
                  <a:gd name="connsiteY11" fmla="*/ 642551 h 661087"/>
                  <a:gd name="connsiteX12" fmla="*/ 747584 w 1167713"/>
                  <a:gd name="connsiteY12" fmla="*/ 617838 h 661087"/>
                  <a:gd name="connsiteX13" fmla="*/ 778476 w 1167713"/>
                  <a:gd name="connsiteY13" fmla="*/ 543697 h 661087"/>
                  <a:gd name="connsiteX14" fmla="*/ 797011 w 1167713"/>
                  <a:gd name="connsiteY14" fmla="*/ 537519 h 661087"/>
                  <a:gd name="connsiteX15" fmla="*/ 908222 w 1167713"/>
                  <a:gd name="connsiteY15" fmla="*/ 531341 h 661087"/>
                  <a:gd name="connsiteX16" fmla="*/ 945292 w 1167713"/>
                  <a:gd name="connsiteY16" fmla="*/ 543697 h 661087"/>
                  <a:gd name="connsiteX17" fmla="*/ 963827 w 1167713"/>
                  <a:gd name="connsiteY17" fmla="*/ 549876 h 661087"/>
                  <a:gd name="connsiteX18" fmla="*/ 976184 w 1167713"/>
                  <a:gd name="connsiteY18" fmla="*/ 568411 h 661087"/>
                  <a:gd name="connsiteX19" fmla="*/ 994719 w 1167713"/>
                  <a:gd name="connsiteY19" fmla="*/ 580768 h 661087"/>
                  <a:gd name="connsiteX20" fmla="*/ 1007076 w 1167713"/>
                  <a:gd name="connsiteY20" fmla="*/ 617838 h 661087"/>
                  <a:gd name="connsiteX21" fmla="*/ 1167713 w 1167713"/>
                  <a:gd name="connsiteY21" fmla="*/ 617838 h 661087"/>
                  <a:gd name="connsiteX22" fmla="*/ 1167713 w 1167713"/>
                  <a:gd name="connsiteY22" fmla="*/ 389238 h 661087"/>
                  <a:gd name="connsiteX23" fmla="*/ 864973 w 1167713"/>
                  <a:gd name="connsiteY23" fmla="*/ 253314 h 661087"/>
                  <a:gd name="connsiteX24" fmla="*/ 716692 w 1167713"/>
                  <a:gd name="connsiteY24" fmla="*/ 0 h 661087"/>
                  <a:gd name="connsiteX25" fmla="*/ 142103 w 1167713"/>
                  <a:gd name="connsiteY25" fmla="*/ 0 h 661087"/>
                  <a:gd name="connsiteX26" fmla="*/ 0 w 1167713"/>
                  <a:gd name="connsiteY26" fmla="*/ 358346 h 661087"/>
                  <a:gd name="connsiteX27" fmla="*/ 49427 w 1167713"/>
                  <a:gd name="connsiteY27" fmla="*/ 661087 h 66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713" h="661087">
                    <a:moveTo>
                      <a:pt x="49427" y="661087"/>
                    </a:moveTo>
                    <a:lnTo>
                      <a:pt x="142103" y="661087"/>
                    </a:lnTo>
                    <a:lnTo>
                      <a:pt x="142103" y="661087"/>
                    </a:lnTo>
                    <a:cubicBezTo>
                      <a:pt x="144162" y="642552"/>
                      <a:pt x="145215" y="623877"/>
                      <a:pt x="148281" y="605481"/>
                    </a:cubicBezTo>
                    <a:cubicBezTo>
                      <a:pt x="149352" y="599057"/>
                      <a:pt x="149854" y="591551"/>
                      <a:pt x="154459" y="586946"/>
                    </a:cubicBezTo>
                    <a:cubicBezTo>
                      <a:pt x="164960" y="576445"/>
                      <a:pt x="179173" y="570470"/>
                      <a:pt x="191530" y="562232"/>
                    </a:cubicBezTo>
                    <a:cubicBezTo>
                      <a:pt x="215482" y="546264"/>
                      <a:pt x="203022" y="552224"/>
                      <a:pt x="228600" y="543697"/>
                    </a:cubicBezTo>
                    <a:cubicBezTo>
                      <a:pt x="243920" y="544876"/>
                      <a:pt x="300784" y="542719"/>
                      <a:pt x="327454" y="556054"/>
                    </a:cubicBezTo>
                    <a:cubicBezTo>
                      <a:pt x="334096" y="559375"/>
                      <a:pt x="339811" y="564292"/>
                      <a:pt x="345989" y="568411"/>
                    </a:cubicBezTo>
                    <a:cubicBezTo>
                      <a:pt x="354227" y="580768"/>
                      <a:pt x="368262" y="590832"/>
                      <a:pt x="370703" y="605481"/>
                    </a:cubicBezTo>
                    <a:lnTo>
                      <a:pt x="376881" y="642551"/>
                    </a:lnTo>
                    <a:lnTo>
                      <a:pt x="747584" y="642551"/>
                    </a:lnTo>
                    <a:lnTo>
                      <a:pt x="747584" y="617838"/>
                    </a:lnTo>
                    <a:cubicBezTo>
                      <a:pt x="749050" y="613441"/>
                      <a:pt x="762661" y="556349"/>
                      <a:pt x="778476" y="543697"/>
                    </a:cubicBezTo>
                    <a:cubicBezTo>
                      <a:pt x="783561" y="539629"/>
                      <a:pt x="790833" y="539578"/>
                      <a:pt x="797011" y="537519"/>
                    </a:cubicBezTo>
                    <a:cubicBezTo>
                      <a:pt x="839048" y="509494"/>
                      <a:pt x="817556" y="518389"/>
                      <a:pt x="908222" y="531341"/>
                    </a:cubicBezTo>
                    <a:cubicBezTo>
                      <a:pt x="921116" y="533183"/>
                      <a:pt x="932935" y="539578"/>
                      <a:pt x="945292" y="543697"/>
                    </a:cubicBezTo>
                    <a:lnTo>
                      <a:pt x="963827" y="549876"/>
                    </a:lnTo>
                    <a:cubicBezTo>
                      <a:pt x="967946" y="556054"/>
                      <a:pt x="970933" y="563160"/>
                      <a:pt x="976184" y="568411"/>
                    </a:cubicBezTo>
                    <a:cubicBezTo>
                      <a:pt x="981435" y="573662"/>
                      <a:pt x="990783" y="574471"/>
                      <a:pt x="994719" y="580768"/>
                    </a:cubicBezTo>
                    <a:cubicBezTo>
                      <a:pt x="1001622" y="591813"/>
                      <a:pt x="1007076" y="617838"/>
                      <a:pt x="1007076" y="617838"/>
                    </a:cubicBezTo>
                    <a:lnTo>
                      <a:pt x="1167713" y="617838"/>
                    </a:lnTo>
                    <a:lnTo>
                      <a:pt x="1167713" y="389238"/>
                    </a:lnTo>
                    <a:lnTo>
                      <a:pt x="864973" y="253314"/>
                    </a:lnTo>
                    <a:lnTo>
                      <a:pt x="716692" y="0"/>
                    </a:lnTo>
                    <a:lnTo>
                      <a:pt x="142103" y="0"/>
                    </a:lnTo>
                    <a:lnTo>
                      <a:pt x="0" y="358346"/>
                    </a:lnTo>
                    <a:lnTo>
                      <a:pt x="49427" y="66108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F60CEDFF-854B-8B4D-82C8-526AF4104C5C}"/>
                  </a:ext>
                </a:extLst>
              </p:cNvPr>
              <p:cNvSpPr/>
              <p:nvPr/>
            </p:nvSpPr>
            <p:spPr>
              <a:xfrm>
                <a:off x="3008870" y="2693773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3D65484D-B4A0-FF4B-88E9-EDB3AFEBECB5}"/>
                  </a:ext>
                </a:extLst>
              </p:cNvPr>
              <p:cNvSpPr/>
              <p:nvPr/>
            </p:nvSpPr>
            <p:spPr>
              <a:xfrm>
                <a:off x="3621114" y="2669061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B1B0687-D4FA-B048-A227-1AF5EFE98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6372" y="3807574"/>
              <a:ext cx="3292331" cy="6526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雲形吹き出し 31">
              <a:extLst>
                <a:ext uri="{FF2B5EF4-FFF2-40B4-BE49-F238E27FC236}">
                  <a16:creationId xmlns:a16="http://schemas.microsoft.com/office/drawing/2014/main" id="{A9A69D84-4133-BE42-A367-093DAA8D2EE7}"/>
                </a:ext>
              </a:extLst>
            </p:cNvPr>
            <p:cNvSpPr/>
            <p:nvPr/>
          </p:nvSpPr>
          <p:spPr>
            <a:xfrm rot="14564046">
              <a:off x="4149477" y="3860234"/>
              <a:ext cx="251155" cy="369355"/>
            </a:xfrm>
            <a:prstGeom prst="cloudCallout">
              <a:avLst>
                <a:gd name="adj1" fmla="val -32253"/>
                <a:gd name="adj2" fmla="val 669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8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76411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ABC2A7D-5A6C-7046-8ADA-4277D5E219FF}"/>
              </a:ext>
            </a:extLst>
          </p:cNvPr>
          <p:cNvGrpSpPr/>
          <p:nvPr/>
        </p:nvGrpSpPr>
        <p:grpSpPr>
          <a:xfrm>
            <a:off x="4595172" y="3338808"/>
            <a:ext cx="1167713" cy="790700"/>
            <a:chOff x="4595172" y="3338808"/>
            <a:chExt cx="1167713" cy="79070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3012EF2-6E38-A44F-B782-A9012F6AE274}"/>
                </a:ext>
              </a:extLst>
            </p:cNvPr>
            <p:cNvSpPr/>
            <p:nvPr/>
          </p:nvSpPr>
          <p:spPr>
            <a:xfrm rot="20944649">
              <a:off x="4595172" y="3338808"/>
              <a:ext cx="1167713" cy="661087"/>
            </a:xfrm>
            <a:custGeom>
              <a:avLst/>
              <a:gdLst>
                <a:gd name="connsiteX0" fmla="*/ 49427 w 1167713"/>
                <a:gd name="connsiteY0" fmla="*/ 661087 h 661087"/>
                <a:gd name="connsiteX1" fmla="*/ 142103 w 1167713"/>
                <a:gd name="connsiteY1" fmla="*/ 661087 h 661087"/>
                <a:gd name="connsiteX2" fmla="*/ 142103 w 1167713"/>
                <a:gd name="connsiteY2" fmla="*/ 661087 h 661087"/>
                <a:gd name="connsiteX3" fmla="*/ 148281 w 1167713"/>
                <a:gd name="connsiteY3" fmla="*/ 605481 h 661087"/>
                <a:gd name="connsiteX4" fmla="*/ 154459 w 1167713"/>
                <a:gd name="connsiteY4" fmla="*/ 586946 h 661087"/>
                <a:gd name="connsiteX5" fmla="*/ 191530 w 1167713"/>
                <a:gd name="connsiteY5" fmla="*/ 562232 h 661087"/>
                <a:gd name="connsiteX6" fmla="*/ 228600 w 1167713"/>
                <a:gd name="connsiteY6" fmla="*/ 543697 h 661087"/>
                <a:gd name="connsiteX7" fmla="*/ 327454 w 1167713"/>
                <a:gd name="connsiteY7" fmla="*/ 556054 h 661087"/>
                <a:gd name="connsiteX8" fmla="*/ 345989 w 1167713"/>
                <a:gd name="connsiteY8" fmla="*/ 568411 h 661087"/>
                <a:gd name="connsiteX9" fmla="*/ 370703 w 1167713"/>
                <a:gd name="connsiteY9" fmla="*/ 605481 h 661087"/>
                <a:gd name="connsiteX10" fmla="*/ 376881 w 1167713"/>
                <a:gd name="connsiteY10" fmla="*/ 642551 h 661087"/>
                <a:gd name="connsiteX11" fmla="*/ 747584 w 1167713"/>
                <a:gd name="connsiteY11" fmla="*/ 642551 h 661087"/>
                <a:gd name="connsiteX12" fmla="*/ 747584 w 1167713"/>
                <a:gd name="connsiteY12" fmla="*/ 617838 h 661087"/>
                <a:gd name="connsiteX13" fmla="*/ 778476 w 1167713"/>
                <a:gd name="connsiteY13" fmla="*/ 543697 h 661087"/>
                <a:gd name="connsiteX14" fmla="*/ 797011 w 1167713"/>
                <a:gd name="connsiteY14" fmla="*/ 537519 h 661087"/>
                <a:gd name="connsiteX15" fmla="*/ 908222 w 1167713"/>
                <a:gd name="connsiteY15" fmla="*/ 531341 h 661087"/>
                <a:gd name="connsiteX16" fmla="*/ 945292 w 1167713"/>
                <a:gd name="connsiteY16" fmla="*/ 543697 h 661087"/>
                <a:gd name="connsiteX17" fmla="*/ 963827 w 1167713"/>
                <a:gd name="connsiteY17" fmla="*/ 549876 h 661087"/>
                <a:gd name="connsiteX18" fmla="*/ 976184 w 1167713"/>
                <a:gd name="connsiteY18" fmla="*/ 568411 h 661087"/>
                <a:gd name="connsiteX19" fmla="*/ 994719 w 1167713"/>
                <a:gd name="connsiteY19" fmla="*/ 580768 h 661087"/>
                <a:gd name="connsiteX20" fmla="*/ 1007076 w 1167713"/>
                <a:gd name="connsiteY20" fmla="*/ 617838 h 661087"/>
                <a:gd name="connsiteX21" fmla="*/ 1167713 w 1167713"/>
                <a:gd name="connsiteY21" fmla="*/ 617838 h 661087"/>
                <a:gd name="connsiteX22" fmla="*/ 1167713 w 1167713"/>
                <a:gd name="connsiteY22" fmla="*/ 389238 h 661087"/>
                <a:gd name="connsiteX23" fmla="*/ 864973 w 1167713"/>
                <a:gd name="connsiteY23" fmla="*/ 253314 h 661087"/>
                <a:gd name="connsiteX24" fmla="*/ 716692 w 1167713"/>
                <a:gd name="connsiteY24" fmla="*/ 0 h 661087"/>
                <a:gd name="connsiteX25" fmla="*/ 142103 w 1167713"/>
                <a:gd name="connsiteY25" fmla="*/ 0 h 661087"/>
                <a:gd name="connsiteX26" fmla="*/ 0 w 1167713"/>
                <a:gd name="connsiteY26" fmla="*/ 358346 h 661087"/>
                <a:gd name="connsiteX27" fmla="*/ 49427 w 1167713"/>
                <a:gd name="connsiteY27" fmla="*/ 661087 h 66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7713" h="661087">
                  <a:moveTo>
                    <a:pt x="49427" y="661087"/>
                  </a:moveTo>
                  <a:lnTo>
                    <a:pt x="142103" y="661087"/>
                  </a:lnTo>
                  <a:lnTo>
                    <a:pt x="142103" y="661087"/>
                  </a:lnTo>
                  <a:cubicBezTo>
                    <a:pt x="144162" y="642552"/>
                    <a:pt x="145215" y="623877"/>
                    <a:pt x="148281" y="605481"/>
                  </a:cubicBezTo>
                  <a:cubicBezTo>
                    <a:pt x="149352" y="599057"/>
                    <a:pt x="149854" y="591551"/>
                    <a:pt x="154459" y="586946"/>
                  </a:cubicBezTo>
                  <a:cubicBezTo>
                    <a:pt x="164960" y="576445"/>
                    <a:pt x="179173" y="570470"/>
                    <a:pt x="191530" y="562232"/>
                  </a:cubicBezTo>
                  <a:cubicBezTo>
                    <a:pt x="215482" y="546264"/>
                    <a:pt x="203022" y="552224"/>
                    <a:pt x="228600" y="543697"/>
                  </a:cubicBezTo>
                  <a:cubicBezTo>
                    <a:pt x="243920" y="544876"/>
                    <a:pt x="300784" y="542719"/>
                    <a:pt x="327454" y="556054"/>
                  </a:cubicBezTo>
                  <a:cubicBezTo>
                    <a:pt x="334096" y="559375"/>
                    <a:pt x="339811" y="564292"/>
                    <a:pt x="345989" y="568411"/>
                  </a:cubicBezTo>
                  <a:cubicBezTo>
                    <a:pt x="354227" y="580768"/>
                    <a:pt x="368262" y="590832"/>
                    <a:pt x="370703" y="605481"/>
                  </a:cubicBezTo>
                  <a:lnTo>
                    <a:pt x="376881" y="642551"/>
                  </a:lnTo>
                  <a:lnTo>
                    <a:pt x="747584" y="642551"/>
                  </a:lnTo>
                  <a:lnTo>
                    <a:pt x="747584" y="617838"/>
                  </a:lnTo>
                  <a:cubicBezTo>
                    <a:pt x="749050" y="613441"/>
                    <a:pt x="762661" y="556349"/>
                    <a:pt x="778476" y="543697"/>
                  </a:cubicBezTo>
                  <a:cubicBezTo>
                    <a:pt x="783561" y="539629"/>
                    <a:pt x="790833" y="539578"/>
                    <a:pt x="797011" y="537519"/>
                  </a:cubicBezTo>
                  <a:cubicBezTo>
                    <a:pt x="839048" y="509494"/>
                    <a:pt x="817556" y="518389"/>
                    <a:pt x="908222" y="531341"/>
                  </a:cubicBezTo>
                  <a:cubicBezTo>
                    <a:pt x="921116" y="533183"/>
                    <a:pt x="932935" y="539578"/>
                    <a:pt x="945292" y="543697"/>
                  </a:cubicBezTo>
                  <a:lnTo>
                    <a:pt x="963827" y="549876"/>
                  </a:lnTo>
                  <a:cubicBezTo>
                    <a:pt x="967946" y="556054"/>
                    <a:pt x="970933" y="563160"/>
                    <a:pt x="976184" y="568411"/>
                  </a:cubicBezTo>
                  <a:cubicBezTo>
                    <a:pt x="981435" y="573662"/>
                    <a:pt x="990783" y="574471"/>
                    <a:pt x="994719" y="580768"/>
                  </a:cubicBezTo>
                  <a:cubicBezTo>
                    <a:pt x="1001622" y="591813"/>
                    <a:pt x="1007076" y="617838"/>
                    <a:pt x="1007076" y="617838"/>
                  </a:cubicBezTo>
                  <a:lnTo>
                    <a:pt x="1167713" y="617838"/>
                  </a:lnTo>
                  <a:lnTo>
                    <a:pt x="1167713" y="389238"/>
                  </a:lnTo>
                  <a:lnTo>
                    <a:pt x="864973" y="253314"/>
                  </a:lnTo>
                  <a:lnTo>
                    <a:pt x="716692" y="0"/>
                  </a:lnTo>
                  <a:lnTo>
                    <a:pt x="142103" y="0"/>
                  </a:lnTo>
                  <a:lnTo>
                    <a:pt x="0" y="358346"/>
                  </a:lnTo>
                  <a:lnTo>
                    <a:pt x="49427" y="661087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F0C034D6-3875-7A4B-8BA4-F54AF63ADE42}"/>
                </a:ext>
              </a:extLst>
            </p:cNvPr>
            <p:cNvSpPr/>
            <p:nvPr/>
          </p:nvSpPr>
          <p:spPr>
            <a:xfrm rot="20944649">
              <a:off x="4849031" y="3981227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8722452-2CEE-C647-B9E5-5C5BCABCA8F6}"/>
                </a:ext>
              </a:extLst>
            </p:cNvPr>
            <p:cNvSpPr/>
            <p:nvPr/>
          </p:nvSpPr>
          <p:spPr>
            <a:xfrm rot="20944649">
              <a:off x="5445501" y="3840954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D342CA-158E-1B4E-891E-F22962ABBDE1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雲形吹き出し 16">
            <a:extLst>
              <a:ext uri="{FF2B5EF4-FFF2-40B4-BE49-F238E27FC236}">
                <a16:creationId xmlns:a16="http://schemas.microsoft.com/office/drawing/2014/main" id="{1FCDE7D1-2A43-0441-93D8-973A54620FEB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6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ワイド画面</PresentationFormat>
  <Paragraphs>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叶 吉渡</dc:creator>
  <cp:lastModifiedBy>TAKEDA Kiyoshi</cp:lastModifiedBy>
  <cp:revision>2</cp:revision>
  <dcterms:created xsi:type="dcterms:W3CDTF">2021-12-22T07:13:56Z</dcterms:created>
  <dcterms:modified xsi:type="dcterms:W3CDTF">2021-12-22T07:41:46Z</dcterms:modified>
</cp:coreProperties>
</file>