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8" r:id="rId40"/>
    <p:sldId id="581" r:id="rId41"/>
    <p:sldId id="589" r:id="rId42"/>
    <p:sldId id="591" r:id="rId43"/>
    <p:sldId id="590" r:id="rId44"/>
    <p:sldId id="592" r:id="rId45"/>
    <p:sldId id="594" r:id="rId46"/>
    <p:sldId id="596" r:id="rId47"/>
    <p:sldId id="597" r:id="rId48"/>
    <p:sldId id="598" r:id="rId49"/>
    <p:sldId id="607" r:id="rId50"/>
    <p:sldId id="610" r:id="rId51"/>
    <p:sldId id="601" r:id="rId52"/>
    <p:sldId id="602" r:id="rId53"/>
    <p:sldId id="603" r:id="rId54"/>
    <p:sldId id="604" r:id="rId55"/>
    <p:sldId id="606" r:id="rId56"/>
    <p:sldId id="608" r:id="rId57"/>
    <p:sldId id="611" r:id="rId58"/>
    <p:sldId id="616" r:id="rId59"/>
    <p:sldId id="617" r:id="rId60"/>
    <p:sldId id="578" r:id="rId61"/>
    <p:sldId id="609" r:id="rId62"/>
    <p:sldId id="582" r:id="rId63"/>
    <p:sldId id="583" r:id="rId64"/>
    <p:sldId id="561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of the two models.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could not actually be used and needed to be modified.</a:t>
            </a:r>
          </a:p>
          <a:p>
            <a:r>
              <a:rPr lang="en-US" altLang="ja-JP" sz="2400" dirty="0"/>
              <a:t>We use the assignment as an initial solution and then perform local search to modify it.</a:t>
            </a:r>
          </a:p>
          <a:p>
            <a:r>
              <a:rPr lang="en-US" altLang="ja-JP" sz="2400" dirty="0"/>
              <a:t>This could be a good approach.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2981</TotalTime>
  <Words>3101</Words>
  <Application>Microsoft Macintosh PowerPoint</Application>
  <PresentationFormat>ワイド画面</PresentationFormat>
  <Paragraphs>689</Paragraphs>
  <Slides>64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Shift neighborhood</vt:lpstr>
      <vt:lpstr>Flow of local search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Approach to create initial assignment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Computational experiment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248</cp:revision>
  <dcterms:created xsi:type="dcterms:W3CDTF">2021-04-01T02:06:44Z</dcterms:created>
  <dcterms:modified xsi:type="dcterms:W3CDTF">2021-11-19T09:03:48Z</dcterms:modified>
</cp:coreProperties>
</file>