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4" r:id="rId12"/>
    <p:sldId id="263" r:id="rId13"/>
    <p:sldId id="269" r:id="rId14"/>
    <p:sldId id="270" r:id="rId15"/>
    <p:sldId id="271" r:id="rId16"/>
    <p:sldId id="562" r:id="rId17"/>
    <p:sldId id="272" r:id="rId18"/>
    <p:sldId id="563" r:id="rId19"/>
    <p:sldId id="273" r:id="rId20"/>
    <p:sldId id="274" r:id="rId21"/>
    <p:sldId id="564" r:id="rId22"/>
    <p:sldId id="264" r:id="rId23"/>
    <p:sldId id="265" r:id="rId24"/>
    <p:sldId id="266" r:id="rId25"/>
    <p:sldId id="566" r:id="rId26"/>
    <p:sldId id="568" r:id="rId27"/>
    <p:sldId id="559" r:id="rId28"/>
    <p:sldId id="615" r:id="rId29"/>
    <p:sldId id="569" r:id="rId30"/>
    <p:sldId id="571" r:id="rId31"/>
    <p:sldId id="573" r:id="rId32"/>
    <p:sldId id="574" r:id="rId33"/>
    <p:sldId id="572" r:id="rId34"/>
    <p:sldId id="576" r:id="rId35"/>
    <p:sldId id="577" r:id="rId36"/>
    <p:sldId id="579" r:id="rId37"/>
    <p:sldId id="587" r:id="rId38"/>
    <p:sldId id="580" r:id="rId39"/>
    <p:sldId id="588" r:id="rId40"/>
    <p:sldId id="581" r:id="rId41"/>
    <p:sldId id="589" r:id="rId42"/>
    <p:sldId id="591" r:id="rId43"/>
    <p:sldId id="590" r:id="rId44"/>
    <p:sldId id="592" r:id="rId45"/>
    <p:sldId id="594" r:id="rId46"/>
    <p:sldId id="596" r:id="rId47"/>
    <p:sldId id="597" r:id="rId48"/>
    <p:sldId id="598" r:id="rId49"/>
    <p:sldId id="607" r:id="rId50"/>
    <p:sldId id="610" r:id="rId51"/>
    <p:sldId id="601" r:id="rId52"/>
    <p:sldId id="602" r:id="rId53"/>
    <p:sldId id="603" r:id="rId54"/>
    <p:sldId id="604" r:id="rId55"/>
    <p:sldId id="606" r:id="rId56"/>
    <p:sldId id="608" r:id="rId57"/>
    <p:sldId id="611" r:id="rId58"/>
    <p:sldId id="616" r:id="rId59"/>
    <p:sldId id="578" r:id="rId60"/>
    <p:sldId id="609" r:id="rId61"/>
    <p:sldId id="582" r:id="rId62"/>
    <p:sldId id="583" r:id="rId63"/>
    <p:sldId id="561" r:id="rId6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3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2</a:t>
            </a:r>
            <a:r>
              <a:rPr kumimoji="1" lang="en-US" altLang="ja-JP" sz="2400" baseline="30000" dirty="0"/>
              <a:t>nd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travel routes constraints.</a:t>
            </a:r>
          </a:p>
          <a:p>
            <a:pPr marL="0" indent="0">
              <a:buNone/>
            </a:pPr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Other constraints or objectives other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</a:t>
            </a:r>
            <a:r>
              <a:rPr lang="en-US" altLang="ja-JP" sz="2400" dirty="0" err="1"/>
              <a:t>neigborhood</a:t>
            </a:r>
            <a:r>
              <a:rPr lang="en-US" altLang="ja-JP" sz="2400" dirty="0"/>
              <a:t>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of the two models.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16934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60930"/>
              </p:ext>
            </p:extLst>
          </p:nvPr>
        </p:nvGraphicFramePr>
        <p:xfrm>
          <a:off x="7827493" y="3966884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  <a:p>
            <a:r>
              <a:rPr lang="en-US" altLang="ja-JP" sz="2400" dirty="0"/>
              <a:t>We received a comment that the assignment could not actually be used and needed to be modified.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49A87A-144D-8947-A74D-2A7083448FA4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</TotalTime>
  <Words>3071</Words>
  <Application>Microsoft Macintosh PowerPoint</Application>
  <PresentationFormat>ワイド画面</PresentationFormat>
  <Paragraphs>686</Paragraphs>
  <Slides>63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69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Shift neighborhood</vt:lpstr>
      <vt:lpstr>Flow of local search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Approach to create initial assignment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Computational experiment</vt:lpstr>
      <vt:lpstr>Computational experiment</vt:lpstr>
      <vt:lpstr>Computational experiment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247</cp:revision>
  <dcterms:created xsi:type="dcterms:W3CDTF">2021-04-01T02:06:44Z</dcterms:created>
  <dcterms:modified xsi:type="dcterms:W3CDTF">2021-11-19T08:57:26Z</dcterms:modified>
</cp:coreProperties>
</file>