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12" r:id="rId4"/>
    <p:sldId id="258" r:id="rId5"/>
    <p:sldId id="261" r:id="rId6"/>
    <p:sldId id="613" r:id="rId7"/>
    <p:sldId id="259" r:id="rId8"/>
    <p:sldId id="260" r:id="rId9"/>
    <p:sldId id="565" r:id="rId10"/>
    <p:sldId id="262" r:id="rId11"/>
    <p:sldId id="614" r:id="rId12"/>
    <p:sldId id="263" r:id="rId13"/>
    <p:sldId id="269" r:id="rId14"/>
    <p:sldId id="270" r:id="rId15"/>
    <p:sldId id="271" r:id="rId16"/>
    <p:sldId id="562" r:id="rId17"/>
    <p:sldId id="272" r:id="rId18"/>
    <p:sldId id="563" r:id="rId19"/>
    <p:sldId id="273" r:id="rId20"/>
    <p:sldId id="274" r:id="rId21"/>
    <p:sldId id="564" r:id="rId22"/>
    <p:sldId id="264" r:id="rId23"/>
    <p:sldId id="265" r:id="rId24"/>
    <p:sldId id="266" r:id="rId25"/>
    <p:sldId id="566" r:id="rId26"/>
    <p:sldId id="568" r:id="rId27"/>
    <p:sldId id="559" r:id="rId28"/>
    <p:sldId id="615" r:id="rId29"/>
    <p:sldId id="569" r:id="rId30"/>
    <p:sldId id="571" r:id="rId31"/>
    <p:sldId id="573" r:id="rId32"/>
    <p:sldId id="574" r:id="rId33"/>
    <p:sldId id="572" r:id="rId34"/>
    <p:sldId id="576" r:id="rId35"/>
    <p:sldId id="577" r:id="rId36"/>
    <p:sldId id="579" r:id="rId37"/>
    <p:sldId id="587" r:id="rId38"/>
    <p:sldId id="580" r:id="rId39"/>
    <p:sldId id="588" r:id="rId40"/>
    <p:sldId id="581" r:id="rId41"/>
    <p:sldId id="589" r:id="rId42"/>
    <p:sldId id="591" r:id="rId43"/>
    <p:sldId id="590" r:id="rId44"/>
    <p:sldId id="592" r:id="rId45"/>
    <p:sldId id="594" r:id="rId46"/>
    <p:sldId id="596" r:id="rId47"/>
    <p:sldId id="597" r:id="rId48"/>
    <p:sldId id="598" r:id="rId49"/>
    <p:sldId id="607" r:id="rId50"/>
    <p:sldId id="610" r:id="rId51"/>
    <p:sldId id="601" r:id="rId52"/>
    <p:sldId id="602" r:id="rId53"/>
    <p:sldId id="603" r:id="rId54"/>
    <p:sldId id="604" r:id="rId55"/>
    <p:sldId id="606" r:id="rId56"/>
    <p:sldId id="608" r:id="rId57"/>
    <p:sldId id="611" r:id="rId58"/>
    <p:sldId id="578" r:id="rId59"/>
    <p:sldId id="609" r:id="rId60"/>
    <p:sldId id="582" r:id="rId61"/>
    <p:sldId id="583" r:id="rId62"/>
    <p:sldId id="561" r:id="rId6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4426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5908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877409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1</a:t>
            </a:r>
            <a:r>
              <a:rPr kumimoji="1" lang="en-US" altLang="ja-JP" sz="2400" baseline="30000" dirty="0"/>
              <a:t>st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2</a:t>
            </a:r>
            <a:r>
              <a:rPr kumimoji="1" lang="en-US" altLang="ja-JP" sz="2400" baseline="30000" dirty="0"/>
              <a:t>nd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travel routes constraints.</a:t>
            </a:r>
          </a:p>
          <a:p>
            <a:pPr marL="0" indent="0">
              <a:buNone/>
            </a:pPr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Other constraints or objectives other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</a:t>
            </a:r>
            <a:r>
              <a:rPr lang="en-US" altLang="ja-JP" sz="2400" dirty="0" err="1"/>
              <a:t>neigborhood</a:t>
            </a:r>
            <a:r>
              <a:rPr lang="en-US" altLang="ja-JP" sz="2400" dirty="0"/>
              <a:t>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or after order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55938"/>
              </p:ext>
            </p:extLst>
          </p:nvPr>
        </p:nvGraphicFramePr>
        <p:xfrm>
          <a:off x="2464868" y="2608729"/>
          <a:ext cx="7745507" cy="316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0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16533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462711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92063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69787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624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307563" y="1741402"/>
            <a:ext cx="89072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reduced, but it would take some time.</a:t>
            </a:r>
          </a:p>
          <a:p>
            <a:r>
              <a:rPr lang="en" altLang="ja-JP" sz="2400" dirty="0"/>
              <a:t>We compared the following two patterns.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846902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orders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sz="2400" dirty="0"/>
                  <a:t>As a preliminary experiment, we compare the solutions of the two models.</a:t>
                </a:r>
              </a:p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678" r="-855" b="-32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100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16934"/>
              </p:ext>
            </p:extLst>
          </p:nvPr>
        </p:nvGraphicFramePr>
        <p:xfrm>
          <a:off x="3213847" y="2693525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729753" y="5432612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60930"/>
              </p:ext>
            </p:extLst>
          </p:nvPr>
        </p:nvGraphicFramePr>
        <p:xfrm>
          <a:off x="7827493" y="3966884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We set the coefficient of the constraint to 100.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964612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0385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r>
              <a:rPr lang="en" altLang="ja-JP" sz="2400" dirty="0"/>
              <a:t>For some instances that actually exist, we couldn’t find feasible solution.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couldn’t find feasible solution even with 2</a:t>
            </a:r>
            <a:r>
              <a:rPr lang="en" altLang="ja-JP" sz="2200" baseline="30000" dirty="0"/>
              <a:t>nd</a:t>
            </a:r>
            <a:r>
              <a:rPr lang="en" altLang="ja-JP" sz="2200" dirty="0"/>
              <a:t> model.  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" altLang="ja-JP" sz="2400" dirty="0"/>
              <a:t>Proposing a different approach t</a:t>
            </a:r>
            <a:r>
              <a:rPr lang="en-US" altLang="ja-JP" sz="2400" dirty="0"/>
              <a:t>o create better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2948</TotalTime>
  <Words>2970</Words>
  <Application>Microsoft Macintosh PowerPoint</Application>
  <PresentationFormat>ワイド画面</PresentationFormat>
  <Paragraphs>681</Paragraphs>
  <Slides>62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62</vt:i4>
      </vt:variant>
    </vt:vector>
  </HeadingPairs>
  <TitlesOfParts>
    <vt:vector size="68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Outline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Outline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Shift neighborhood</vt:lpstr>
      <vt:lpstr>Flow of local search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Approach to create initial assignment</vt:lpstr>
      <vt:lpstr>Approach to create initial assignment</vt:lpstr>
      <vt:lpstr>Relaxation of linear programming</vt:lpstr>
      <vt:lpstr>Example of Hamming distance</vt:lpstr>
      <vt:lpstr>Example of Hamming distance</vt:lpstr>
      <vt:lpstr>Example of Hamming distance</vt:lpstr>
      <vt:lpstr>Result of Hamming distance</vt:lpstr>
      <vt:lpstr>Rounding the relaxed solution</vt:lpstr>
      <vt:lpstr>Approach to create initial assignment</vt:lpstr>
      <vt:lpstr>Computational experiment</vt:lpstr>
      <vt:lpstr>Computational experiment</vt:lpstr>
      <vt:lpstr>Computational experiment</vt:lpstr>
      <vt:lpstr>Computational experiment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244</cp:revision>
  <dcterms:created xsi:type="dcterms:W3CDTF">2021-04-01T02:06:44Z</dcterms:created>
  <dcterms:modified xsi:type="dcterms:W3CDTF">2021-11-19T08:31:46Z</dcterms:modified>
</cp:coreProperties>
</file>