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p:restoredTop sz="94665"/>
  </p:normalViewPr>
  <p:slideViewPr>
    <p:cSldViewPr snapToGrid="0" snapToObjects="1">
      <p:cViewPr varScale="1">
        <p:scale>
          <a:sx n="89" d="100"/>
          <a:sy n="89" d="100"/>
        </p:scale>
        <p:origin x="3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9024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30017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6340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924481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0541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976618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4155860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77412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z="2400"/>
            </a:lvl1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27506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57981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21114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F97887-0A87-4840-8476-100178666544}" type="datetimeFigureOut">
              <a:rPr kumimoji="1" lang="ja-JP" altLang="en-US" smtClean="0"/>
              <a:t>2021/11/27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39336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F97887-0A87-4840-8476-100178666544}" type="datetimeFigureOut">
              <a:rPr kumimoji="1" lang="ja-JP" altLang="en-US" smtClean="0"/>
              <a:t>2021/11/27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96556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97887-0A87-4840-8476-100178666544}" type="datetimeFigureOut">
              <a:rPr kumimoji="1" lang="ja-JP" altLang="en-US" smtClean="0"/>
              <a:t>2021/11/27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60197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98707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1672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F97887-0A87-4840-8476-100178666544}" type="datetimeFigureOut">
              <a:rPr kumimoji="1" lang="ja-JP" altLang="en-US" smtClean="0"/>
              <a:t>2021/11/27</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263549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9637-D16C-9540-B345-EC661AE86405}"/>
              </a:ext>
            </a:extLst>
          </p:cNvPr>
          <p:cNvSpPr>
            <a:spLocks noGrp="1"/>
          </p:cNvSpPr>
          <p:nvPr>
            <p:ph type="ctrTitle"/>
          </p:nvPr>
        </p:nvSpPr>
        <p:spPr/>
        <p:txBody>
          <a:bodyPr/>
          <a:lstStyle/>
          <a:p>
            <a:r>
              <a:rPr lang="en-US" altLang="ja-JP" dirty="0"/>
              <a:t>11/30 </a:t>
            </a:r>
            <a:r>
              <a:rPr lang="ja-JP" altLang="en-US"/>
              <a:t>共有資料</a:t>
            </a:r>
            <a:endParaRPr kumimoji="1" lang="ja-JP" altLang="en-US"/>
          </a:p>
        </p:txBody>
      </p:sp>
      <p:sp>
        <p:nvSpPr>
          <p:cNvPr id="3" name="字幕 2">
            <a:extLst>
              <a:ext uri="{FF2B5EF4-FFF2-40B4-BE49-F238E27FC236}">
                <a16:creationId xmlns:a16="http://schemas.microsoft.com/office/drawing/2014/main" id="{721D7724-3F53-F942-A4C2-CAA629EA97E1}"/>
              </a:ext>
            </a:extLst>
          </p:cNvPr>
          <p:cNvSpPr>
            <a:spLocks noGrp="1"/>
          </p:cNvSpPr>
          <p:nvPr>
            <p:ph type="subTitle" idx="1"/>
          </p:nvPr>
        </p:nvSpPr>
        <p:spPr/>
        <p:txBody>
          <a:bodyPr/>
          <a:lstStyle/>
          <a:p>
            <a:r>
              <a:rPr kumimoji="1" lang="ja-JP" altLang="en-US"/>
              <a:t>名古屋大学　竹田陽</a:t>
            </a:r>
          </a:p>
        </p:txBody>
      </p:sp>
    </p:spTree>
    <p:extLst>
      <p:ext uri="{BB962C8B-B14F-4D97-AF65-F5344CB8AC3E}">
        <p14:creationId xmlns:p14="http://schemas.microsoft.com/office/powerpoint/2010/main" val="321621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t>目的関数の推移</a:t>
            </a:r>
            <a:endParaRPr kumimoji="1" lang="en-US" altLang="ja-JP" dirty="0"/>
          </a:p>
          <a:p>
            <a:r>
              <a:rPr lang="en-US" altLang="ja-JP" dirty="0"/>
              <a:t>CPU</a:t>
            </a:r>
            <a:r>
              <a:rPr lang="ja-JP" altLang="en-US"/>
              <a:t>並列化</a:t>
            </a:r>
            <a:endParaRPr lang="en-US" altLang="ja-JP" dirty="0"/>
          </a:p>
          <a:p>
            <a:r>
              <a:rPr kumimoji="1" lang="en-US" altLang="ja-JP" dirty="0" err="1"/>
              <a:t>Gurobi</a:t>
            </a:r>
            <a:r>
              <a:rPr kumimoji="1" lang="ja-JP" altLang="en-US"/>
              <a:t>のパラメータ</a:t>
            </a:r>
            <a:endParaRPr kumimoji="1" lang="en-US" altLang="ja-JP" dirty="0"/>
          </a:p>
          <a:p>
            <a:r>
              <a:rPr lang="ja-JP" altLang="en-US"/>
              <a:t>日本郵船の取り組み</a:t>
            </a:r>
            <a:endParaRPr kumimoji="1" lang="en-US" altLang="ja-JP" dirty="0"/>
          </a:p>
          <a:p>
            <a:endParaRPr kumimoji="1" lang="ja-JP" altLang="en-US"/>
          </a:p>
        </p:txBody>
      </p:sp>
    </p:spTree>
    <p:extLst>
      <p:ext uri="{BB962C8B-B14F-4D97-AF65-F5344CB8AC3E}">
        <p14:creationId xmlns:p14="http://schemas.microsoft.com/office/powerpoint/2010/main" val="177585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7B20B0-490F-F041-9F97-9F1A673585FE}"/>
              </a:ext>
            </a:extLst>
          </p:cNvPr>
          <p:cNvSpPr>
            <a:spLocks noGrp="1"/>
          </p:cNvSpPr>
          <p:nvPr>
            <p:ph type="title"/>
          </p:nvPr>
        </p:nvSpPr>
        <p:spPr/>
        <p:txBody>
          <a:bodyPr/>
          <a:lstStyle/>
          <a:p>
            <a:r>
              <a:rPr kumimoji="1" lang="ja-JP" altLang="en-US"/>
              <a:t>現在のアプローチ</a:t>
            </a:r>
          </a:p>
        </p:txBody>
      </p:sp>
      <p:sp>
        <p:nvSpPr>
          <p:cNvPr id="3" name="コンテンツ プレースホルダー 2">
            <a:extLst>
              <a:ext uri="{FF2B5EF4-FFF2-40B4-BE49-F238E27FC236}">
                <a16:creationId xmlns:a16="http://schemas.microsoft.com/office/drawing/2014/main" id="{4E8195B6-6E1D-8947-8EC5-053A517EA367}"/>
              </a:ext>
            </a:extLst>
          </p:cNvPr>
          <p:cNvSpPr>
            <a:spLocks noGrp="1"/>
          </p:cNvSpPr>
          <p:nvPr>
            <p:ph idx="1"/>
          </p:nvPr>
        </p:nvSpPr>
        <p:spPr/>
        <p:txBody>
          <a:bodyPr/>
          <a:lstStyle/>
          <a:p>
            <a:pPr marL="457200" indent="-457200">
              <a:buFont typeface="+mj-lt"/>
              <a:buAutoNum type="arabicPeriod"/>
            </a:pPr>
            <a:r>
              <a:rPr kumimoji="1" lang="en-US" altLang="ja-JP" dirty="0" err="1"/>
              <a:t>Gurobi</a:t>
            </a:r>
            <a:r>
              <a:rPr kumimoji="1" lang="ja-JP" altLang="en-US"/>
              <a:t>を用いて制限時間内で一番良い解を出力</a:t>
            </a:r>
            <a:endParaRPr lang="en-US" altLang="ja-JP" dirty="0"/>
          </a:p>
          <a:p>
            <a:pPr marL="857250" lvl="1" indent="-457200"/>
            <a:r>
              <a:rPr lang="ja-JP" altLang="en-US" sz="1800"/>
              <a:t>制限時間いっぱいまでさまざまな解を探索</a:t>
            </a:r>
            <a:endParaRPr lang="en-US" altLang="ja-JP" sz="1800" dirty="0"/>
          </a:p>
          <a:p>
            <a:pPr marL="857250" lvl="1" indent="-457200"/>
            <a:r>
              <a:rPr lang="ja-JP" altLang="en-US" sz="1800"/>
              <a:t>去年度、とりあえず制限時間を</a:t>
            </a:r>
            <a:r>
              <a:rPr lang="en-US" altLang="ja-JP" sz="1800" dirty="0"/>
              <a:t>1</a:t>
            </a:r>
            <a:r>
              <a:rPr lang="ja-JP" altLang="en-US" sz="1800"/>
              <a:t>時間に設定</a:t>
            </a:r>
            <a:endParaRPr kumimoji="1" lang="en-US" altLang="ja-JP" sz="1800" dirty="0"/>
          </a:p>
          <a:p>
            <a:pPr marL="457200" indent="-457200">
              <a:buFont typeface="+mj-lt"/>
              <a:buAutoNum type="arabicPeriod"/>
            </a:pPr>
            <a:r>
              <a:rPr lang="ja-JP" altLang="en-US"/>
              <a:t>ヒューリスティックを用いて解を探索</a:t>
            </a:r>
            <a:endParaRPr lang="en-US" altLang="ja-JP" dirty="0"/>
          </a:p>
          <a:p>
            <a:pPr marL="857250" lvl="1" indent="-457200"/>
            <a:r>
              <a:rPr lang="ja-JP" altLang="en-US" sz="1800"/>
              <a:t>局所探索法と呼ばれる手法で解を探索</a:t>
            </a:r>
            <a:endParaRPr lang="en-US" altLang="ja-JP" sz="1800" dirty="0"/>
          </a:p>
          <a:p>
            <a:pPr marL="857250" lvl="1" indent="-457200"/>
            <a:r>
              <a:rPr lang="ja-JP" altLang="en-US" sz="1800"/>
              <a:t>解を探索していき、少し変化を加えても良い解を得ることができなくなることを確認したら計算を終了</a:t>
            </a:r>
            <a:endParaRPr lang="en-US" altLang="ja-JP" sz="1800" dirty="0"/>
          </a:p>
          <a:p>
            <a:pPr marL="857250" lvl="1" indent="-457200"/>
            <a:r>
              <a:rPr lang="ja-JP" altLang="en-US" sz="1800"/>
              <a:t>問題例の大きさによって計算時間は大きく変わる</a:t>
            </a:r>
            <a:r>
              <a:rPr lang="en-US" altLang="ja-JP" sz="1800" dirty="0"/>
              <a:t>(</a:t>
            </a:r>
            <a:r>
              <a:rPr lang="ja-JP" altLang="en-US" sz="1800"/>
              <a:t>数分</a:t>
            </a:r>
            <a:r>
              <a:rPr lang="en-US" altLang="ja-JP" sz="1800" dirty="0"/>
              <a:t>-</a:t>
            </a:r>
            <a:r>
              <a:rPr lang="ja-JP" altLang="en-US" sz="1800"/>
              <a:t>数時間</a:t>
            </a:r>
            <a:r>
              <a:rPr lang="en-US" altLang="ja-JP" sz="1800" dirty="0"/>
              <a:t>)</a:t>
            </a:r>
          </a:p>
        </p:txBody>
      </p:sp>
    </p:spTree>
    <p:extLst>
      <p:ext uri="{BB962C8B-B14F-4D97-AF65-F5344CB8AC3E}">
        <p14:creationId xmlns:p14="http://schemas.microsoft.com/office/powerpoint/2010/main" val="2755272041"/>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{DD8520D9-4294-6044-B6A7-905AB3E3CDD3}tf10001060</Template>
  <TotalTime>20</TotalTime>
  <Words>108</Words>
  <Application>Microsoft Macintosh PowerPoint</Application>
  <PresentationFormat>ワイド画面</PresentationFormat>
  <Paragraphs>15</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メイリオ</vt:lpstr>
      <vt:lpstr>Arial</vt:lpstr>
      <vt:lpstr>Trebuchet MS</vt:lpstr>
      <vt:lpstr>Wingdings 3</vt:lpstr>
      <vt:lpstr>ファセット</vt:lpstr>
      <vt:lpstr>11/30 共有資料</vt:lpstr>
      <vt:lpstr>目次</vt:lpstr>
      <vt:lpstr>現在のアプローチ</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11/30 共有資料</dc:title>
  <dc:creator>TAKEDA Kiyoshi</dc:creator>
  <cp:lastModifiedBy>TAKEDA Kiyoshi</cp:lastModifiedBy>
  <cp:revision>5</cp:revision>
  <dcterms:created xsi:type="dcterms:W3CDTF">2021-11-27T07:33:18Z</dcterms:created>
  <dcterms:modified xsi:type="dcterms:W3CDTF">2021-11-27T07:54:12Z</dcterms:modified>
</cp:coreProperties>
</file>