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3673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100.00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95.28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94.23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96.96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2695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230</cp:revision>
  <dcterms:created xsi:type="dcterms:W3CDTF">2021-04-01T02:06:44Z</dcterms:created>
  <dcterms:modified xsi:type="dcterms:W3CDTF">2021-10-06T06:29:34Z</dcterms:modified>
</cp:coreProperties>
</file>