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3065</Words>
  <Application>Microsoft Macintosh PowerPoint</Application>
  <PresentationFormat>ワイド画面</PresentationFormat>
  <Paragraphs>697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355</cp:revision>
  <dcterms:created xsi:type="dcterms:W3CDTF">2021-04-01T02:06:44Z</dcterms:created>
  <dcterms:modified xsi:type="dcterms:W3CDTF">2022-01-04T08:48:23Z</dcterms:modified>
</cp:coreProperties>
</file>