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562" r:id="rId49"/>
    <p:sldId id="563" r:id="rId50"/>
    <p:sldId id="564" r:id="rId51"/>
    <p:sldId id="566" r:id="rId52"/>
    <p:sldId id="568" r:id="rId53"/>
    <p:sldId id="620" r:id="rId54"/>
    <p:sldId id="619" r:id="rId55"/>
    <p:sldId id="587" r:id="rId56"/>
    <p:sldId id="596" r:id="rId57"/>
    <p:sldId id="597" r:id="rId58"/>
    <p:sldId id="598" r:id="rId59"/>
    <p:sldId id="601" r:id="rId60"/>
    <p:sldId id="602" r:id="rId61"/>
    <p:sldId id="603" r:id="rId62"/>
    <p:sldId id="604" r:id="rId63"/>
    <p:sldId id="606" r:id="rId64"/>
    <p:sldId id="608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1"/>
    <p:restoredTop sz="94692"/>
  </p:normalViewPr>
  <p:slideViewPr>
    <p:cSldViewPr snapToGrid="0" snapToObjects="1">
      <p:cViewPr>
        <p:scale>
          <a:sx n="102" d="100"/>
          <a:sy n="102" d="100"/>
        </p:scale>
        <p:origin x="-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3023</Words>
  <Application>Microsoft Macintosh PowerPoint</Application>
  <PresentationFormat>ワイド画面</PresentationFormat>
  <Paragraphs>701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344</cp:revision>
  <dcterms:created xsi:type="dcterms:W3CDTF">2021-04-01T02:06:44Z</dcterms:created>
  <dcterms:modified xsi:type="dcterms:W3CDTF">2022-01-04T07:44:49Z</dcterms:modified>
</cp:coreProperties>
</file>