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78" r:id="rId43"/>
    <p:sldId id="582" r:id="rId44"/>
    <p:sldId id="583" r:id="rId45"/>
    <p:sldId id="586" r:id="rId46"/>
    <p:sldId id="584" r:id="rId47"/>
    <p:sldId id="585" r:id="rId48"/>
    <p:sldId id="561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5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locations and insert in the best location.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[A, C, B, D]</a:t>
            </a:r>
          </a:p>
          <a:p>
            <a:pPr marL="0" indent="0">
              <a:buNone/>
            </a:pPr>
            <a:r>
              <a:rPr lang="en-US" altLang="ja-JP" sz="2400" dirty="0"/>
              <a:t>		        [C, A, B, D]</a:t>
            </a:r>
          </a:p>
          <a:p>
            <a:pPr marL="0" indent="0">
              <a:buNone/>
            </a:pPr>
            <a:r>
              <a:rPr lang="en-US" altLang="ja-JP" sz="2400" dirty="0"/>
              <a:t>			   [C, B, A, D]</a:t>
            </a:r>
          </a:p>
          <a:p>
            <a:pPr marL="0" indent="0">
              <a:buNone/>
            </a:pPr>
            <a:r>
              <a:rPr lang="en-US" altLang="ja-JP" sz="2400" dirty="0"/>
              <a:t>			   [C, B, D, A]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13501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13501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approach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a split order.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approach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before only before or after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01743"/>
              </p:ext>
            </p:extLst>
          </p:nvPr>
        </p:nvGraphicFramePr>
        <p:xfrm>
          <a:off x="2464868" y="2608729"/>
          <a:ext cx="7745507" cy="385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605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77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77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77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77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674167"/>
            <a:ext cx="8060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044718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96212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46412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16EE5-E670-DD4C-A705-652D968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 of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A7BCF-90DA-9849-A6DD-2BBF184B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investigated how much the solution and computation time changes with the type of neighborhood.</a:t>
            </a:r>
          </a:p>
          <a:p>
            <a:r>
              <a:rPr lang="en" altLang="ja-JP" sz="2400" dirty="0"/>
              <a:t>The value is the weighted sum of constraints and objective function.</a:t>
            </a:r>
          </a:p>
          <a:p>
            <a:r>
              <a:rPr lang="en" altLang="ja-JP" sz="2400" dirty="0"/>
              <a:t>even if the solution is infeasible, we show the value of the evaluation function.</a:t>
            </a:r>
          </a:p>
          <a:p>
            <a:r>
              <a:rPr lang="en" altLang="ja-JP" sz="2400" dirty="0"/>
              <a:t>We also set the </a:t>
            </a:r>
            <a:r>
              <a:rPr lang="en-US" altLang="ja-JP" sz="2400" dirty="0"/>
              <a:t>coefficient of the constraint to 100.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25922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06368"/>
              </p:ext>
            </p:extLst>
          </p:nvPr>
        </p:nvGraphicFramePr>
        <p:xfrm>
          <a:off x="833717" y="1439898"/>
          <a:ext cx="10959353" cy="47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33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84845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649941175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4158393983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Both 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Shift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Swap 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2392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-1585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1143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-831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-1991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1287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-1021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3884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12720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10648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4927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5790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72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C8E6-C232-9044-B457-1796E5A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B0EF1-67CA-DE4C-BC6C-1674F87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tend to get better results using both neighborhoods.</a:t>
            </a:r>
          </a:p>
          <a:p>
            <a:r>
              <a:rPr lang="en" altLang="ja-JP" sz="2400" dirty="0"/>
              <a:t>It takes more time to use the swap neighborhood.</a:t>
            </a:r>
          </a:p>
          <a:p>
            <a:pPr lvl="1"/>
            <a:r>
              <a:rPr lang="en" altLang="ja-JP" sz="2200" dirty="0"/>
              <a:t>due to the difference in size</a:t>
            </a:r>
            <a:r>
              <a:rPr lang="en-US" altLang="ja-JP" sz="2200" dirty="0"/>
              <a:t> of neighborhood</a:t>
            </a:r>
            <a:endParaRPr lang="en" altLang="ja-JP" sz="2200" dirty="0"/>
          </a:p>
          <a:p>
            <a:endParaRPr lang="en" altLang="ja-JP" sz="2400" dirty="0"/>
          </a:p>
          <a:p>
            <a:r>
              <a:rPr lang="en" altLang="ja-JP" sz="2400" dirty="0"/>
              <a:t>The results were close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9823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</a:t>
            </a:r>
            <a:r>
              <a:rPr lang="en" altLang="ja-JP" sz="2200"/>
              <a:t>2</a:t>
            </a:r>
            <a:r>
              <a:rPr lang="en" altLang="ja-JP" sz="2200" baseline="30000"/>
              <a:t>nd</a:t>
            </a:r>
            <a:r>
              <a:rPr lang="en" altLang="ja-JP" sz="220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2292</Words>
  <Application>Microsoft Macintosh PowerPoint</Application>
  <PresentationFormat>ワイド画面</PresentationFormat>
  <Paragraphs>458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4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</vt:lpstr>
      <vt:lpstr>Our approach</vt:lpstr>
      <vt:lpstr>Computational experiment</vt:lpstr>
      <vt:lpstr>Computational experiment</vt:lpstr>
      <vt:lpstr>Computational experiment</vt:lpstr>
      <vt:lpstr>Computational experiment</vt:lpstr>
      <vt:lpstr>Type of neighborhood</vt:lpstr>
      <vt:lpstr>Neighborhood comparison</vt:lpstr>
      <vt:lpstr>Neighborhood 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200</cp:revision>
  <dcterms:created xsi:type="dcterms:W3CDTF">2021-04-01T02:06:44Z</dcterms:created>
  <dcterms:modified xsi:type="dcterms:W3CDTF">2021-09-09T07:46:10Z</dcterms:modified>
</cp:coreProperties>
</file>