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631" r:id="rId11"/>
    <p:sldId id="263" r:id="rId12"/>
    <p:sldId id="269" r:id="rId13"/>
    <p:sldId id="632" r:id="rId14"/>
    <p:sldId id="271" r:id="rId15"/>
    <p:sldId id="272" r:id="rId16"/>
    <p:sldId id="273" r:id="rId17"/>
    <p:sldId id="274" r:id="rId18"/>
    <p:sldId id="264" r:id="rId19"/>
    <p:sldId id="265" r:id="rId20"/>
    <p:sldId id="266" r:id="rId21"/>
    <p:sldId id="626" r:id="rId22"/>
    <p:sldId id="569" r:id="rId23"/>
    <p:sldId id="571" r:id="rId24"/>
    <p:sldId id="573" r:id="rId25"/>
    <p:sldId id="574" r:id="rId26"/>
    <p:sldId id="627" r:id="rId27"/>
    <p:sldId id="628" r:id="rId28"/>
    <p:sldId id="629" r:id="rId29"/>
    <p:sldId id="576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633" r:id="rId49"/>
    <p:sldId id="562" r:id="rId50"/>
    <p:sldId id="563" r:id="rId51"/>
    <p:sldId id="564" r:id="rId52"/>
    <p:sldId id="566" r:id="rId53"/>
    <p:sldId id="568" r:id="rId54"/>
    <p:sldId id="620" r:id="rId55"/>
    <p:sldId id="619" r:id="rId56"/>
    <p:sldId id="587" r:id="rId57"/>
    <p:sldId id="596" r:id="rId58"/>
    <p:sldId id="597" r:id="rId59"/>
    <p:sldId id="598" r:id="rId60"/>
    <p:sldId id="601" r:id="rId61"/>
    <p:sldId id="602" r:id="rId62"/>
    <p:sldId id="603" r:id="rId63"/>
    <p:sldId id="604" r:id="rId64"/>
    <p:sldId id="606" r:id="rId65"/>
    <p:sldId id="608" r:id="rId6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/>
    <p:restoredTop sz="94715"/>
  </p:normalViewPr>
  <p:slideViewPr>
    <p:cSldViewPr snapToGrid="0" snapToObjects="1">
      <p:cViewPr>
        <p:scale>
          <a:sx n="109" d="100"/>
          <a:sy n="109" d="100"/>
        </p:scale>
        <p:origin x="10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/>
                  <a:t> element represents </a:t>
                </a:r>
                <a:r>
                  <a:rPr lang="en" altLang="ja-JP" sz="2400" dirty="0"/>
                  <a:t>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  <a:blipFill>
                <a:blip r:embed="rId2"/>
                <a:stretch>
                  <a:fillRect l="-1140" t="-1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51292"/>
              </p:ext>
            </p:extLst>
          </p:nvPr>
        </p:nvGraphicFramePr>
        <p:xfrm>
          <a:off x="2030506" y="2600914"/>
          <a:ext cx="856438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solution.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information on bookings.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</a:t>
            </a:r>
            <a:r>
              <a:rPr kumimoji="1" lang="en-US" altLang="ja-JP" sz="2400" dirty="0"/>
              <a:t> information about ships.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3714</TotalTime>
  <Words>3081</Words>
  <Application>Microsoft Macintosh PowerPoint</Application>
  <PresentationFormat>ワイド画面</PresentationFormat>
  <Paragraphs>706</Paragraphs>
  <Slides>65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1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Expr ession of solution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avoiding multiple bookings in one hold </vt:lpstr>
      <vt:lpstr>placing same orders by port closer together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347</cp:revision>
  <dcterms:created xsi:type="dcterms:W3CDTF">2021-04-01T02:06:44Z</dcterms:created>
  <dcterms:modified xsi:type="dcterms:W3CDTF">2022-01-04T08:14:15Z</dcterms:modified>
</cp:coreProperties>
</file>