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6" r:id="rId43"/>
    <p:sldId id="597" r:id="rId44"/>
    <p:sldId id="598" r:id="rId45"/>
    <p:sldId id="578" r:id="rId46"/>
    <p:sldId id="582" r:id="rId47"/>
    <p:sldId id="583" r:id="rId48"/>
    <p:sldId id="599" r:id="rId49"/>
    <p:sldId id="601" r:id="rId50"/>
    <p:sldId id="602" r:id="rId51"/>
    <p:sldId id="603" r:id="rId52"/>
    <p:sldId id="604" r:id="rId53"/>
    <p:sldId id="606" r:id="rId54"/>
    <p:sldId id="561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=""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=""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=""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=""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=""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=""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=""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=""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=""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=""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=""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=""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=""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=""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400" baseline="30000" dirty="0"/>
              <a:t>st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2</a:t>
            </a:r>
            <a:r>
              <a:rPr kumimoji="1" lang="en-US" altLang="ja-JP" sz="2400" baseline="30000" dirty="0"/>
              <a:t>nd</a:t>
            </a:r>
            <a:r>
              <a:rPr kumimoji="1" lang="en-US" altLang="ja-JP" sz="2400" dirty="0"/>
              <a:t>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=""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travel routes constraints.</a:t>
            </a:r>
          </a:p>
          <a:p>
            <a:pPr marL="0" indent="0">
              <a:buNone/>
            </a:pPr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Other constraints or objectives other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</a:t>
            </a:r>
            <a:r>
              <a:rPr lang="en-US" altLang="ja-JP" sz="2400" dirty="0" err="1"/>
              <a:t>neigborhood</a:t>
            </a:r>
            <a:r>
              <a:rPr lang="en-US" altLang="ja-JP" sz="2400" dirty="0"/>
              <a:t>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=""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=""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=""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=""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=""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=""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=""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8168198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or after order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=""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=""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=""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=""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=""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=""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=""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=""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=""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reduced, but it would take some time.</a:t>
            </a:r>
          </a:p>
          <a:p>
            <a:r>
              <a:rPr lang="en" altLang="ja-JP" sz="2400" dirty="0"/>
              <a:t>We compared the following two patterns.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46902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=""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=""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=""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=""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=""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=""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="" xmlns:a16="http://schemas.microsoft.com/office/drawing/2014/main" val="1391133373"/>
                    </a:ext>
                  </a:extLst>
                </a:gridCol>
              </a:tblGrid>
              <a:tr h="1000312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0385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=""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=""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=""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=""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=""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0FBD2F-E2D0-2B45-A3D8-7BC3C93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Approach to create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67B62A5-3CCB-054C-A1D2-7F4106A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generate initial solution by randomly assigning orders to segments</a:t>
            </a:r>
          </a:p>
          <a:p>
            <a:r>
              <a:rPr lang="en-US" altLang="ja-JP" sz="2400" dirty="0"/>
              <a:t>To get better initial solution, we try a method to create initial solution from that of linear programming relaxation.</a:t>
            </a:r>
          </a:p>
          <a:p>
            <a:r>
              <a:rPr lang="en-US" altLang="ja-JP" sz="2400" dirty="0"/>
              <a:t>As a preliminary experiment, we compare the solutions of the two models.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7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of solution properties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=""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855" b="-15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=""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=""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100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=""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=""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=""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=""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=""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=""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=""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=""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=""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=""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=""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=""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=""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=""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=""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050021"/>
              </p:ext>
            </p:extLst>
          </p:nvPr>
        </p:nvGraphicFramePr>
        <p:xfrm>
          <a:off x="3200400" y="2878734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=""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=""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=""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64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 different approach t</a:t>
            </a:r>
            <a:r>
              <a:rPr lang="en-US" altLang="ja-JP" sz="2400" dirty="0"/>
              <a:t>o create better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=""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2488</Words>
  <Application>Microsoft Macintosh PowerPoint</Application>
  <PresentationFormat>ワイド画面</PresentationFormat>
  <Paragraphs>569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0" baseType="lpstr">
      <vt:lpstr>Cambria Math</vt:lpstr>
      <vt:lpstr>Century Gothic</vt:lpstr>
      <vt:lpstr>Wingdings 3</vt:lpstr>
      <vt:lpstr>メイリオ</vt:lpstr>
      <vt:lpstr>Arial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Approach to create initial solution</vt:lpstr>
      <vt:lpstr>Comparison of solution properties</vt:lpstr>
      <vt:lpstr>Example of Hamming distance</vt:lpstr>
      <vt:lpstr>Example of Hamming distance</vt:lpstr>
      <vt:lpstr>Example of Hamming distance</vt:lpstr>
      <vt:lpstr>Result of Hamming distance</vt:lpstr>
      <vt:lpstr>Summary &amp;future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ユーザー</cp:lastModifiedBy>
  <cp:revision>234</cp:revision>
  <dcterms:created xsi:type="dcterms:W3CDTF">2021-04-01T02:06:44Z</dcterms:created>
  <dcterms:modified xsi:type="dcterms:W3CDTF">2021-10-14T06:32:08Z</dcterms:modified>
</cp:coreProperties>
</file>