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67" r:id="rId5"/>
    <p:sldId id="258" r:id="rId6"/>
    <p:sldId id="259" r:id="rId7"/>
    <p:sldId id="260" r:id="rId8"/>
    <p:sldId id="265" r:id="rId9"/>
    <p:sldId id="261" r:id="rId10"/>
    <p:sldId id="262" r:id="rId11"/>
    <p:sldId id="263" r:id="rId12"/>
    <p:sldId id="264"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新たなモデル</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4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p:txBody>
          <a:bodyPr>
            <a:normAutofit/>
          </a:bodyPr>
          <a:lstStyle/>
          <a:p>
            <a:r>
              <a:rPr lang="en-US" altLang="ja-JP" sz="2400" dirty="0"/>
              <a:t>6</a:t>
            </a:r>
            <a:r>
              <a:rPr lang="ja-JP" altLang="en-US" sz="2400"/>
              <a:t>月頃からプログラムの作成を行い、</a:t>
            </a:r>
            <a:r>
              <a:rPr lang="en-US" altLang="ja-JP" sz="2400" dirty="0"/>
              <a:t>9</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a:p>
            <a:r>
              <a:rPr lang="ja-JP" altLang="en-US" sz="2400"/>
              <a:t>より注文数の多いブッキングに対応するために、さまざまなアプローチを実装中</a:t>
            </a:r>
            <a:endParaRPr kumimoji="1" lang="ja-JP" altLang="en-US" sz="2400"/>
          </a:p>
        </p:txBody>
      </p:sp>
    </p:spTree>
    <p:extLst>
      <p:ext uri="{BB962C8B-B14F-4D97-AF65-F5344CB8AC3E}">
        <p14:creationId xmlns:p14="http://schemas.microsoft.com/office/powerpoint/2010/main" val="422410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3528834709"/>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数理モデルのプロトタイプ作成</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数理モデルの計算時間が今後どのように増えるか調査</a:t>
            </a:r>
            <a:endParaRPr lang="en-US" altLang="ja-JP" sz="2200" dirty="0"/>
          </a:p>
          <a:p>
            <a:pPr lvl="1"/>
            <a:r>
              <a:rPr lang="ja-JP" altLang="en-US" sz="2200"/>
              <a:t>高さ条件を追加した際に、計算時間が</a:t>
            </a:r>
            <a:r>
              <a:rPr lang="en-US" altLang="ja-JP" sz="2200" dirty="0"/>
              <a:t>3-6</a:t>
            </a:r>
            <a:r>
              <a:rPr lang="ja-JP" altLang="en-US" sz="2200"/>
              <a:t>倍に増加</a:t>
            </a:r>
            <a:endParaRPr lang="en-US" altLang="ja-JP" sz="2200" dirty="0"/>
          </a:p>
          <a:p>
            <a:pPr lvl="1"/>
            <a:r>
              <a:rPr lang="ja-JP" altLang="en-US" sz="2200"/>
              <a:t>異なる数理モデルを</a:t>
            </a:r>
            <a:r>
              <a:rPr lang="en-US" altLang="ja-JP" sz="2200" dirty="0"/>
              <a:t>1</a:t>
            </a:r>
            <a:r>
              <a:rPr lang="ja-JP" altLang="en-US" sz="2200"/>
              <a:t>から実装する必要がある</a:t>
            </a:r>
            <a:endParaRPr lang="en-US" altLang="ja-JP" sz="2200" dirty="0"/>
          </a:p>
          <a:p>
            <a:pPr lvl="1"/>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簡単なブッキング</a:t>
            </a:r>
            <a:r>
              <a:rPr lang="en-US" altLang="ja-JP" sz="2400" dirty="0"/>
              <a:t>(</a:t>
            </a:r>
            <a:r>
              <a:rPr lang="ja-JP" altLang="en-US" sz="2400"/>
              <a:t>注文数</a:t>
            </a:r>
            <a:r>
              <a:rPr lang="en-US" altLang="ja-JP" sz="2400" dirty="0"/>
              <a:t>100-150)</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lang="en-US" altLang="ja-JP" sz="2800" dirty="0"/>
              <a:t>3</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5</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注文数やホールド数が増加すると、計算時間が膨大に増加する可能性</a:t>
            </a:r>
            <a:endParaRPr lang="en-US" altLang="ja-JP" sz="2400" dirty="0"/>
          </a:p>
          <a:p>
            <a:r>
              <a:rPr lang="ja-JP" altLang="en-US" sz="2400"/>
              <a:t>実際に、高さ制約を追加するだけで計算時間が</a:t>
            </a:r>
            <a:r>
              <a:rPr lang="en-US" altLang="ja-JP" sz="2400" dirty="0"/>
              <a:t>6</a:t>
            </a:r>
            <a:r>
              <a:rPr lang="ja-JP" altLang="en-US" sz="2400"/>
              <a:t>倍に</a:t>
            </a:r>
            <a:r>
              <a:rPr lang="en-US" altLang="ja-JP" sz="2400" dirty="0"/>
              <a:t>…</a:t>
            </a:r>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366</TotalTime>
  <Words>615</Words>
  <Application>Microsoft Macintosh PowerPoint</Application>
  <PresentationFormat>ワイド画面</PresentationFormat>
  <Paragraphs>83</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メイリオ</vt:lpstr>
      <vt:lpstr>Arial</vt:lpstr>
      <vt:lpstr>Century Gothic</vt:lpstr>
      <vt:lpstr>Wingdings 3</vt:lpstr>
      <vt:lpstr>ウィスプ</vt:lpstr>
      <vt:lpstr>11月 中間報告</vt:lpstr>
      <vt:lpstr>目次</vt:lpstr>
      <vt:lpstr>過去の報告会一覧</vt:lpstr>
      <vt:lpstr>3月の報告会</vt:lpstr>
      <vt:lpstr>いままでの数理モデルの精度</vt:lpstr>
      <vt:lpstr>実際の解</vt:lpstr>
      <vt:lpstr>モデルについて</vt:lpstr>
      <vt:lpstr>モデルについて</vt:lpstr>
      <vt:lpstr>前回までのモデルでの問題点</vt:lpstr>
      <vt:lpstr>3月以降の取り組み</vt:lpstr>
      <vt:lpstr>新たなモデル</vt:lpstr>
      <vt:lpstr>現状の結果</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27</cp:revision>
  <dcterms:created xsi:type="dcterms:W3CDTF">2021-11-01T08:14:01Z</dcterms:created>
  <dcterms:modified xsi:type="dcterms:W3CDTF">2021-11-16T00:33:45Z</dcterms:modified>
</cp:coreProperties>
</file>