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559" r:id="rId25"/>
    <p:sldId id="569" r:id="rId26"/>
    <p:sldId id="571" r:id="rId27"/>
    <p:sldId id="573" r:id="rId28"/>
    <p:sldId id="574" r:id="rId29"/>
    <p:sldId id="572" r:id="rId30"/>
    <p:sldId id="576" r:id="rId31"/>
    <p:sldId id="577" r:id="rId32"/>
    <p:sldId id="579" r:id="rId33"/>
    <p:sldId id="587" r:id="rId34"/>
    <p:sldId id="580" r:id="rId35"/>
    <p:sldId id="581" r:id="rId36"/>
    <p:sldId id="588" r:id="rId37"/>
    <p:sldId id="589" r:id="rId38"/>
    <p:sldId id="591" r:id="rId39"/>
    <p:sldId id="590" r:id="rId40"/>
    <p:sldId id="592" r:id="rId41"/>
    <p:sldId id="594" r:id="rId42"/>
    <p:sldId id="596" r:id="rId43"/>
    <p:sldId id="597" r:id="rId44"/>
    <p:sldId id="598" r:id="rId45"/>
    <p:sldId id="578" r:id="rId46"/>
    <p:sldId id="582" r:id="rId47"/>
    <p:sldId id="583" r:id="rId48"/>
    <p:sldId id="599" r:id="rId49"/>
    <p:sldId id="601" r:id="rId50"/>
    <p:sldId id="602" r:id="rId51"/>
    <p:sldId id="603" r:id="rId52"/>
    <p:sldId id="604" r:id="rId53"/>
    <p:sldId id="606" r:id="rId54"/>
    <p:sldId id="561" r:id="rId5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previous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Heuristic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the travel routes constraints.</a:t>
            </a:r>
          </a:p>
          <a:p>
            <a:pPr lvl="1"/>
            <a:r>
              <a:rPr lang="en-US" altLang="ja-JP" sz="20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Any constraints or objectives other than the above two </a:t>
            </a:r>
            <a:r>
              <a:rPr lang="ja-JP" altLang="en-US" sz="2400"/>
              <a:t>　　　　　　　　</a:t>
            </a:r>
            <a:r>
              <a:rPr lang="en" altLang="ja-JP" sz="2400" dirty="0"/>
              <a:t>are considered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until the termination condition is satisfied</a:t>
            </a:r>
          </a:p>
          <a:p>
            <a:r>
              <a:rPr lang="en-US" altLang="ja-JP" sz="2400" dirty="0"/>
              <a:t>In this research, we use shift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240454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240454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a split order.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or after order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55938"/>
              </p:ext>
            </p:extLst>
          </p:nvPr>
        </p:nvGraphicFramePr>
        <p:xfrm>
          <a:off x="2464868" y="2608729"/>
          <a:ext cx="7745507" cy="316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69787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624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307563" y="1741402"/>
            <a:ext cx="8907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reduced, but it would take some time.</a:t>
            </a:r>
          </a:p>
          <a:p>
            <a:r>
              <a:rPr lang="en" altLang="ja-JP" sz="2400" dirty="0"/>
              <a:t>We compared the following two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46902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5758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FBD2F-E2D0-2B45-A3D8-7BC3C939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Approach to create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7B62A5-3CCB-054C-A1D2-7F4106A9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generate initial solution by randomly assigning orders to segments</a:t>
            </a:r>
          </a:p>
          <a:p>
            <a:r>
              <a:rPr lang="en-US" altLang="ja-JP" sz="2400" dirty="0"/>
              <a:t>To get better initial solution, we try a method to create initial solution from that of linear programming relaxation.</a:t>
            </a:r>
          </a:p>
          <a:p>
            <a:r>
              <a:rPr lang="en-US" altLang="ja-JP" sz="2400" dirty="0"/>
              <a:t>As a preliminary experiment, we compare the solutions of the two models.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7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of solution properties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 r="-855" b="-158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100 and the number of segments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83673"/>
              </p:ext>
            </p:extLst>
          </p:nvPr>
        </p:nvGraphicFramePr>
        <p:xfrm>
          <a:off x="3200400" y="2878734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100.00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95.28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94.23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96.96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the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2</a:t>
            </a:r>
            <a:r>
              <a:rPr lang="en" altLang="ja-JP" sz="2200" baseline="30000" dirty="0"/>
              <a:t>nd</a:t>
            </a:r>
            <a:r>
              <a:rPr lang="en" altLang="ja-JP" sz="2200" dirty="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 different approach t</a:t>
            </a:r>
            <a:r>
              <a:rPr lang="en-US" altLang="ja-JP" sz="2400" dirty="0"/>
              <a:t>o create better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2636</TotalTime>
  <Words>2696</Words>
  <Application>Microsoft Macintosh PowerPoint</Application>
  <PresentationFormat>ワイド画面</PresentationFormat>
  <Paragraphs>569</Paragraphs>
  <Slides>54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54</vt:i4>
      </vt:variant>
    </vt:vector>
  </HeadingPairs>
  <TitlesOfParts>
    <vt:vector size="60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Computational experiment</vt:lpstr>
      <vt:lpstr>Computational experiment</vt:lpstr>
      <vt:lpstr>Computational experiment</vt:lpstr>
      <vt:lpstr>Approach to create initial solution</vt:lpstr>
      <vt:lpstr>Comparison of solution properties</vt:lpstr>
      <vt:lpstr>Example of Hamming distance</vt:lpstr>
      <vt:lpstr>Example of Hamming distance</vt:lpstr>
      <vt:lpstr>Example of Hamming distance</vt:lpstr>
      <vt:lpstr>Result of Hamming distance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226</cp:revision>
  <dcterms:created xsi:type="dcterms:W3CDTF">2021-04-01T02:06:44Z</dcterms:created>
  <dcterms:modified xsi:type="dcterms:W3CDTF">2021-09-24T05:14:42Z</dcterms:modified>
</cp:coreProperties>
</file>