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0" r:id="rId1"/>
  </p:sldMasterIdLst>
  <p:notesMasterIdLst>
    <p:notesMasterId r:id="rId68"/>
  </p:notes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631" r:id="rId11"/>
    <p:sldId id="263" r:id="rId12"/>
    <p:sldId id="269" r:id="rId13"/>
    <p:sldId id="632" r:id="rId14"/>
    <p:sldId id="634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574" r:id="rId26"/>
    <p:sldId id="627" r:id="rId27"/>
    <p:sldId id="628" r:id="rId28"/>
    <p:sldId id="629" r:id="rId29"/>
    <p:sldId id="576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5" r:id="rId49"/>
    <p:sldId id="633" r:id="rId50"/>
    <p:sldId id="636" r:id="rId51"/>
    <p:sldId id="563" r:id="rId52"/>
    <p:sldId id="564" r:id="rId53"/>
    <p:sldId id="566" r:id="rId54"/>
    <p:sldId id="568" r:id="rId55"/>
    <p:sldId id="620" r:id="rId56"/>
    <p:sldId id="619" r:id="rId57"/>
    <p:sldId id="587" r:id="rId58"/>
    <p:sldId id="596" r:id="rId59"/>
    <p:sldId id="597" r:id="rId60"/>
    <p:sldId id="598" r:id="rId61"/>
    <p:sldId id="601" r:id="rId62"/>
    <p:sldId id="602" r:id="rId63"/>
    <p:sldId id="603" r:id="rId64"/>
    <p:sldId id="604" r:id="rId65"/>
    <p:sldId id="606" r:id="rId66"/>
    <p:sldId id="608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5"/>
    <p:restoredTop sz="94724"/>
  </p:normalViewPr>
  <p:slideViewPr>
    <p:cSldViewPr snapToGrid="0" snapToObjects="1">
      <p:cViewPr varScale="1">
        <p:scale>
          <a:sx n="97" d="100"/>
          <a:sy n="97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D47E-AED4-8243-879A-55EC95DEF81D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DAA7-4C30-2D47-97C1-12961BDEF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1DD3-E02A-6E42-A7C1-B407A1558DC9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B69-2C3D-FE44-9610-1B8492513A7A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019-ACCC-5E42-809C-6CA699AE305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C680-71A8-3D40-803D-C60F2F2714A9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DAF-6E12-A14A-8D93-5FB5A1F24ED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C4-32CF-9B47-859C-647EE2390CE1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8BCD-2286-BC42-AA77-92847E5E9ECC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CB6F-334C-A347-BC86-F32B93E4306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4DA-3253-DA45-AD3E-5D2453C5215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845" y="6133072"/>
            <a:ext cx="779767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413D9FB-836C-864C-8E5A-36E5384B97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3F19-8407-6F41-B1BD-2D90C561DAB2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E5B-855D-714D-96C7-998AECB7FFCC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3458-CB29-044B-8476-B784A7CDBEE4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9EE-E252-BC45-86F5-17D6A8AFB065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27E-F805-9D49-A257-496309EE3623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5BB-FB76-3B4C-A614-890EB2C4B82D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DEB-C09C-DC47-AC96-194D943E1C20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D81C-B60F-EE49-90F6-50AA32831801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</a:t>
            </a:r>
            <a:r>
              <a:rPr lang="en-US" altLang="ja-JP" sz="3200" dirty="0"/>
              <a:t> </a:t>
            </a:r>
            <a:r>
              <a:rPr kumimoji="1" lang="en-US" altLang="ja-JP" sz="3200" dirty="0"/>
              <a:t>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014106-09C1-C14F-9107-A7DB528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0D904-47DA-3548-ACCA-3DF8AB4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6D162-F0CE-9841-8135-59B98860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0CE0C1-5A9E-5341-9387-1A39BA74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A3197-2FFC-BE4A-B1EA-C6A7913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C9119-CA10-AE4C-9CF6-89695E7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874F8-35B2-1A47-9C74-B8556ACD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1A17F-78DD-1E4F-B3C2-C14354BE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D3EE6-94AB-DB46-AE24-9C84430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E5318-5FB8-AD45-87FF-C1ED49B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C613A-4E24-514E-9F2E-0B153C0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7111A-8AAB-B545-BD84-E4CE2CBD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D9C2D-4C48-CD4F-887B-314E83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797955-54AF-5444-A207-9D8AAA8C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15BA8E-2451-624A-AAE2-805356B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0A082B-DC2D-DF48-B920-B2AEC49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B0E6E6-CC02-3143-8571-41DB9C14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 err="1"/>
                  <a:t>th</a:t>
                </a:r>
                <a:r>
                  <a:rPr lang="en" altLang="ja-JP" sz="2400" dirty="0"/>
                  <a:t> element represents 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32C97-0FFA-E146-95D0-AA726C0D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For example, 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  <a:blipFill>
                <a:blip r:embed="rId2"/>
                <a:stretch>
                  <a:fillRect l="-933" t="-1227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C832B4-D61E-9D45-94F7-CC0E9C5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B19ED-F4AA-8344-B828-38423F8F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Assigning to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evaluate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6FFA7B-DEFA-7A40-8B60-B0D2386C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AC398-D9E3-FC4F-811C-EE5E575C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neighborhood.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00B15-CE42-844A-873A-4A0C5569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booking which was assigned to a segment to another segment. 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bookings.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5BD5A2-1BAE-094B-AC86-B052D8DF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8F3636-CA9F-194F-B51C-2E9F308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98096-3519-2C4D-9BF8-8A1F1CC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booking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685CC-0ED9-CD4C-819B-9BC95F3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EA459F-DEBC-944C-90FB-5DE07774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20C100-B07F-C046-9AAD-5B13656A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booking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2A2BBA-549E-734F-A767-7064264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495162"/>
              </p:ext>
            </p:extLst>
          </p:nvPr>
        </p:nvGraphicFramePr>
        <p:xfrm>
          <a:off x="2030506" y="2600914"/>
          <a:ext cx="8564388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7ED0E-F724-EF43-B080-E7CDA3CB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pproaches we propose to create initial solutions: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5548C9-F06A-CF45-BF53-242F4EE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C6B1857-F1BC-E243-89E0-3C2D11D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39395-DA9E-6B4D-9E6B-843CAEB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AA0D4D-82E8-3046-B732-248E075E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2A9DB-5222-964C-9F01-E915E69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3306FB-1C5E-2A4E-802F-FF3920E3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DBD15-02BC-7F46-BC7A-F02B7F2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E3F09-13BB-BA41-83CF-1609AF4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FEB65-A00A-354F-964D-A6B53EE8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DBFAF-DC59-2A44-8DD7-7C5EE57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21713-D5A1-B649-8A73-70FA64E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3DBBE-482F-2148-8CB4-8B1F303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A346B-5DC2-0B44-81D9-55291BD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2B26E9-C024-2441-85A6-F97FC4C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43C2EF0-0229-5948-9C8D-9CA84BB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054AA2-0925-4A4B-A5FB-2AE07CD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C147EE-7698-784D-A579-9A7D4B8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255AE-DC4B-1843-AD7F-25EFB80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E3AC2-77AA-864C-8EB4-31467879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5CDDBA-11F0-A040-BE2D-44D56BBE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42695-8C79-9C43-8D87-78E8844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7B16C-F9F3-9446-BC5D-253CE973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EE700C-A63A-DC43-A56A-9984705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D34417-1747-3149-85A7-440083D1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1BE0B-99E8-E945-9F0F-3DEEACE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C0C104-7B5C-1645-B44A-5283A1E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7F9FBF-E2D8-514B-8D79-BA83A6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B59C7D-4F6E-2948-A14A-96208BED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E772E5-0B9C-F14B-B634-4BC5645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FB2C4-A6C8-A64D-82BB-A2420D1A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72CB4-8554-934D-A48F-C4891185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E850DF-0A55-D54C-9AC4-A73D2BBE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EB36A0-8DF7-6D4A-B5BA-5BFFA68F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FDBF8-C640-D34B-AA2F-82D472B6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</TotalTime>
  <Words>3131</Words>
  <Application>Microsoft Macintosh PowerPoint</Application>
  <PresentationFormat>ワイド画面</PresentationFormat>
  <Paragraphs>763</Paragraphs>
  <Slides>66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3" baseType="lpstr"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Assigning to hold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370</cp:revision>
  <dcterms:created xsi:type="dcterms:W3CDTF">2021-04-01T02:06:44Z</dcterms:created>
  <dcterms:modified xsi:type="dcterms:W3CDTF">2022-01-12T02:39:41Z</dcterms:modified>
</cp:coreProperties>
</file>