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en-US" altLang="ja-JP" sz="2400" dirty="0"/>
              <a:t>6</a:t>
            </a:r>
            <a:r>
              <a:rPr lang="ja-JP" altLang="en-US" sz="2400"/>
              <a:t>月頃からプログラムの作成を行い、</a:t>
            </a:r>
            <a:r>
              <a:rPr lang="en-US" altLang="ja-JP" sz="2400" dirty="0"/>
              <a:t>9</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a:p>
            <a:r>
              <a:rPr lang="ja-JP" altLang="en-US" sz="2400"/>
              <a:t>より注文数の多いブッキングに対応するために、さまざまなアプローチを実装中</a:t>
            </a:r>
            <a:endParaRPr kumimoji="1" lang="ja-JP" altLang="en-US" sz="2400"/>
          </a:p>
        </p:txBody>
      </p:sp>
    </p:spTree>
    <p:extLst>
      <p:ext uri="{BB962C8B-B14F-4D97-AF65-F5344CB8AC3E}">
        <p14:creationId xmlns:p14="http://schemas.microsoft.com/office/powerpoint/2010/main" val="42241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前回の報告会</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kumimoji="1" lang="ja-JP" altLang="en-US" sz="2400"/>
              <a:t>去年度に、鵜川と共にヒアリング、モデルの作成を行いました</a:t>
            </a:r>
            <a:endParaRPr kumimoji="1" lang="en-US" altLang="ja-JP" sz="2400" dirty="0"/>
          </a:p>
          <a:p>
            <a:r>
              <a:rPr lang="ja-JP" altLang="en-US" sz="2400"/>
              <a:t>簡単なブッキングにおいて、有効な解を得られていることをプランナーさんに確認していただけました。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lang="en-US" altLang="ja-JP" sz="2800" dirty="0"/>
              <a:t>3</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p>
        </p:txBody>
      </p:sp>
    </p:spTree>
    <p:extLst>
      <p:ext uri="{BB962C8B-B14F-4D97-AF65-F5344CB8AC3E}">
        <p14:creationId xmlns:p14="http://schemas.microsoft.com/office/powerpoint/2010/main" val="92152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5</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デッドスペースをなくしたい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注文数やホールド数が増加すると、計算時間が膨大に増加する可能性</a:t>
            </a:r>
            <a:endParaRPr lang="en-US" altLang="ja-JP" sz="2400" dirty="0"/>
          </a:p>
          <a:p>
            <a:r>
              <a:rPr lang="ja-JP" altLang="en-US" sz="2400"/>
              <a:t>実際に、高さ制約を追加するだけで計算時間が</a:t>
            </a:r>
            <a:r>
              <a:rPr lang="en-US" altLang="ja-JP" sz="2400" dirty="0"/>
              <a:t>6</a:t>
            </a:r>
            <a:r>
              <a:rPr lang="ja-JP" altLang="en-US" sz="2400"/>
              <a:t>倍に</a:t>
            </a:r>
            <a:r>
              <a:rPr lang="en-US" altLang="ja-JP" sz="2400" dirty="0"/>
              <a:t>…</a:t>
            </a:r>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338</TotalTime>
  <Words>466</Words>
  <Application>Microsoft Macintosh PowerPoint</Application>
  <PresentationFormat>ワイド画面</PresentationFormat>
  <Paragraphs>54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Century Gothic</vt:lpstr>
      <vt:lpstr>Wingdings 3</vt:lpstr>
      <vt:lpstr>ウィスプ</vt:lpstr>
      <vt:lpstr>11月 中間報告</vt:lpstr>
      <vt:lpstr>目次</vt:lpstr>
      <vt:lpstr>前回の報告会</vt:lpstr>
      <vt:lpstr>実際の解</vt:lpstr>
      <vt:lpstr>モデルについて</vt:lpstr>
      <vt:lpstr>モデルについて</vt:lpstr>
      <vt:lpstr>前回までのモデルでの問題点</vt:lpstr>
      <vt:lpstr>3月以降の取り組み</vt:lpstr>
      <vt:lpstr>新たなモデル</vt:lpstr>
      <vt:lpstr>現状の結果</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21</cp:revision>
  <dcterms:created xsi:type="dcterms:W3CDTF">2021-11-01T08:14:01Z</dcterms:created>
  <dcterms:modified xsi:type="dcterms:W3CDTF">2021-11-05T05:08:19Z</dcterms:modified>
</cp:coreProperties>
</file>