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262" r:id="rId11"/>
    <p:sldId id="263" r:id="rId12"/>
    <p:sldId id="269" r:id="rId13"/>
    <p:sldId id="270" r:id="rId14"/>
    <p:sldId id="271" r:id="rId15"/>
    <p:sldId id="562" r:id="rId16"/>
    <p:sldId id="272" r:id="rId17"/>
    <p:sldId id="563" r:id="rId18"/>
    <p:sldId id="273" r:id="rId19"/>
    <p:sldId id="274" r:id="rId20"/>
    <p:sldId id="564" r:id="rId21"/>
    <p:sldId id="264" r:id="rId22"/>
    <p:sldId id="265" r:id="rId23"/>
    <p:sldId id="266" r:id="rId24"/>
    <p:sldId id="566" r:id="rId25"/>
    <p:sldId id="568" r:id="rId26"/>
    <p:sldId id="626" r:id="rId27"/>
    <p:sldId id="569" r:id="rId28"/>
    <p:sldId id="571" r:id="rId29"/>
    <p:sldId id="573" r:id="rId30"/>
    <p:sldId id="574" r:id="rId31"/>
    <p:sldId id="627" r:id="rId32"/>
    <p:sldId id="628" r:id="rId33"/>
    <p:sldId id="629" r:id="rId34"/>
    <p:sldId id="576" r:id="rId35"/>
    <p:sldId id="577" r:id="rId36"/>
    <p:sldId id="579" r:id="rId37"/>
    <p:sldId id="587" r:id="rId38"/>
    <p:sldId id="580" r:id="rId39"/>
    <p:sldId id="581" r:id="rId40"/>
    <p:sldId id="619" r:id="rId41"/>
    <p:sldId id="620" r:id="rId42"/>
    <p:sldId id="588" r:id="rId43"/>
    <p:sldId id="589" r:id="rId44"/>
    <p:sldId id="591" r:id="rId45"/>
    <p:sldId id="590" r:id="rId46"/>
    <p:sldId id="592" r:id="rId47"/>
    <p:sldId id="594" r:id="rId48"/>
    <p:sldId id="596" r:id="rId49"/>
    <p:sldId id="597" r:id="rId50"/>
    <p:sldId id="598" r:id="rId51"/>
    <p:sldId id="607" r:id="rId52"/>
    <p:sldId id="610" r:id="rId53"/>
    <p:sldId id="601" r:id="rId54"/>
    <p:sldId id="602" r:id="rId55"/>
    <p:sldId id="603" r:id="rId56"/>
    <p:sldId id="604" r:id="rId57"/>
    <p:sldId id="606" r:id="rId58"/>
    <p:sldId id="608" r:id="rId59"/>
    <p:sldId id="611" r:id="rId60"/>
    <p:sldId id="616" r:id="rId61"/>
    <p:sldId id="617" r:id="rId62"/>
    <p:sldId id="609" r:id="rId63"/>
    <p:sldId id="622" r:id="rId64"/>
    <p:sldId id="578" r:id="rId65"/>
    <p:sldId id="621" r:id="rId66"/>
    <p:sldId id="561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booking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booking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elements in the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set of bookings represents 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132729"/>
              </a:xfrm>
              <a:blipFill>
                <a:blip r:embed="rId2"/>
                <a:stretch>
                  <a:fillRect l="-1140" t="-1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loads.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545" r="-100000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545" r="-595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555088"/>
              </p:ext>
            </p:extLst>
          </p:nvPr>
        </p:nvGraphicFramePr>
        <p:xfrm>
          <a:off x="2030507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481644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 with two models.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932360"/>
              </p:ext>
            </p:extLst>
          </p:nvPr>
        </p:nvGraphicFramePr>
        <p:xfrm>
          <a:off x="2097741" y="1636059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097741" y="5075208"/>
            <a:ext cx="8807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we propose an approach to reduce computation time in local search.</a:t>
            </a:r>
          </a:p>
          <a:p>
            <a:pPr lvl="1"/>
            <a:r>
              <a:rPr lang="en" altLang="ja-JP" sz="2200"/>
              <a:t>We </a:t>
            </a:r>
            <a:r>
              <a:rPr lang="en" altLang="ja-JP" sz="2200" dirty="0"/>
              <a:t>propose 3 approach to generate </a:t>
            </a:r>
            <a:r>
              <a:rPr lang="en" altLang="ja-JP" sz="2200"/>
              <a:t>initial solution.</a:t>
            </a:r>
            <a:endParaRPr lang="en" altLang="ja-JP" sz="2200" dirty="0"/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Booking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3455</TotalTime>
  <Words>3110</Words>
  <Application>Microsoft Macintosh PowerPoint</Application>
  <PresentationFormat>ワイド画面</PresentationFormat>
  <Paragraphs>661</Paragraphs>
  <Slides>66</Slides>
  <Notes>0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Outline</vt:lpstr>
      <vt:lpstr>Modeling </vt:lpstr>
      <vt:lpstr>Modeling </vt:lpstr>
      <vt:lpstr>Detailed Segment</vt:lpstr>
      <vt:lpstr>Detailed Segment</vt:lpstr>
      <vt:lpstr>Expression of solution</vt:lpstr>
      <vt:lpstr>Expr ession of solution</vt:lpstr>
      <vt:lpstr>Expr ession of solution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of two models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308</cp:revision>
  <dcterms:created xsi:type="dcterms:W3CDTF">2021-04-01T02:06:44Z</dcterms:created>
  <dcterms:modified xsi:type="dcterms:W3CDTF">2021-12-14T07:40:13Z</dcterms:modified>
</cp:coreProperties>
</file>