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5" r:id="rId43"/>
    <p:sldId id="596" r:id="rId44"/>
    <p:sldId id="597" r:id="rId45"/>
    <p:sldId id="598" r:id="rId46"/>
    <p:sldId id="578" r:id="rId47"/>
    <p:sldId id="582" r:id="rId48"/>
    <p:sldId id="583" r:id="rId49"/>
    <p:sldId id="586" r:id="rId50"/>
    <p:sldId id="584" r:id="rId51"/>
    <p:sldId id="585" r:id="rId52"/>
    <p:sldId id="561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before only before or after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計算時間を短縮したと言っても、少し時間はかかる</a:t>
            </a:r>
            <a:endParaRPr kumimoji="1" lang="en-US" altLang="ja-JP" dirty="0"/>
          </a:p>
          <a:p>
            <a:r>
              <a:rPr kumimoji="1" lang="ja-JP" altLang="en-US"/>
              <a:t>最適な挿入場所と、ランダムに挿入した場合の比較</a:t>
            </a:r>
            <a:endParaRPr lang="en-US" altLang="ja-JP" dirty="0"/>
          </a:p>
          <a:p>
            <a:r>
              <a:rPr kumimoji="1" lang="ja-JP" altLang="en-US"/>
              <a:t>表</a:t>
            </a:r>
            <a:endParaRPr kumimoji="1" lang="en-US" altLang="ja-JP" dirty="0"/>
          </a:p>
          <a:p>
            <a:r>
              <a:rPr lang="ja-JP" altLang="en-US"/>
              <a:t>解は良いが、計算時間は割と長くなる</a:t>
            </a:r>
            <a:endParaRPr lang="en-US" altLang="ja-JP" dirty="0"/>
          </a:p>
          <a:p>
            <a:r>
              <a:rPr kumimoji="1" lang="ja-JP" altLang="en-US"/>
              <a:t>実際のアプリケーションでは、最終的に人がチェックをするので、短めの時間でまあまあのランダムでも十分な可能性もある</a:t>
            </a:r>
          </a:p>
        </p:txBody>
      </p:sp>
    </p:spTree>
    <p:extLst>
      <p:ext uri="{BB962C8B-B14F-4D97-AF65-F5344CB8AC3E}">
        <p14:creationId xmlns:p14="http://schemas.microsoft.com/office/powerpoint/2010/main" val="1868479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ja-JP" sz="2400" dirty="0"/>
              <a:t>The calculation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all positions are searched and inserted into the optimal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 is inserted randomly</a:t>
            </a:r>
          </a:p>
          <a:p>
            <a:r>
              <a:rPr lang="ja-JP" altLang="en-US" sz="2400"/>
              <a:t>解は良いが、計算時間は割と長くなる</a:t>
            </a:r>
            <a:endParaRPr lang="en-US" altLang="ja-JP" sz="2400" dirty="0"/>
          </a:p>
          <a:p>
            <a:r>
              <a:rPr kumimoji="1" lang="ja-JP" altLang="en-US" sz="2400"/>
              <a:t>実際のアプリケーションでは、最終的に人がチェックをするので、短めの時間でまあまあのランダムでも十分な可能性もある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54581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653989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2615</Words>
  <Application>Microsoft Macintosh PowerPoint</Application>
  <PresentationFormat>ワイド画面</PresentationFormat>
  <Paragraphs>527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8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209</cp:revision>
  <dcterms:created xsi:type="dcterms:W3CDTF">2021-04-01T02:06:44Z</dcterms:created>
  <dcterms:modified xsi:type="dcterms:W3CDTF">2021-09-17T06:54:40Z</dcterms:modified>
</cp:coreProperties>
</file>