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607" r:id="rId46"/>
    <p:sldId id="601" r:id="rId47"/>
    <p:sldId id="602" r:id="rId48"/>
    <p:sldId id="603" r:id="rId49"/>
    <p:sldId id="604" r:id="rId50"/>
    <p:sldId id="606" r:id="rId51"/>
    <p:sldId id="608" r:id="rId52"/>
    <p:sldId id="578" r:id="rId53"/>
    <p:sldId id="582" r:id="rId54"/>
    <p:sldId id="583" r:id="rId55"/>
    <p:sldId id="561" r:id="rId5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of the two models.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</a:t>
            </a:r>
            <a:r>
              <a:rPr lang="en" altLang="ja-JP" sz="2400"/>
              <a:t>of the </a:t>
            </a:r>
            <a:r>
              <a:rPr lang="en" altLang="ja-JP" sz="2400" dirty="0"/>
              <a:t>hold is not satisfied, we will not assign orders </a:t>
            </a:r>
            <a:r>
              <a:rPr lang="en" altLang="ja-JP" sz="2400"/>
              <a:t>to that hold. </a:t>
            </a:r>
            <a:endParaRPr lang="en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2765</Words>
  <Application>Microsoft Macintosh PowerPoint</Application>
  <PresentationFormat>ワイド画面</PresentationFormat>
  <Paragraphs>575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1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Computational experiment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241</cp:revision>
  <dcterms:created xsi:type="dcterms:W3CDTF">2021-04-01T02:06:44Z</dcterms:created>
  <dcterms:modified xsi:type="dcterms:W3CDTF">2021-11-19T07:54:16Z</dcterms:modified>
</cp:coreProperties>
</file>