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0" r:id="rId34"/>
    <p:sldId id="581" r:id="rId35"/>
    <p:sldId id="578" r:id="rId36"/>
    <p:sldId id="582" r:id="rId37"/>
    <p:sldId id="561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proposed mathematical 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situation of  implementation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 finished implementing the model that considers all the constraints and objective functions.</a:t>
            </a:r>
          </a:p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I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I show the value of the solution and the computation time to finish the local search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38167"/>
              </p:ext>
            </p:extLst>
          </p:nvPr>
        </p:nvGraphicFramePr>
        <p:xfrm>
          <a:off x="1976717" y="1541929"/>
          <a:ext cx="9265023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04365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4005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15442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34669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739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653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-630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548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6098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535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6261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1101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5198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21863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confirmed that we can get good solutions for small bookings.</a:t>
            </a:r>
          </a:p>
          <a:p>
            <a:pPr lvl="1"/>
            <a:r>
              <a:rPr lang="en" altLang="ja-JP" sz="2200" dirty="0"/>
              <a:t>We proposed heuristic model to solve large bookings.</a:t>
            </a:r>
          </a:p>
          <a:p>
            <a:pPr lvl="1"/>
            <a:r>
              <a:rPr lang="en" altLang="ja-JP" sz="2200" dirty="0"/>
              <a:t>For simple models, we confirmed that the computation time can be reduced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Implementing the program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1643</Words>
  <Application>Microsoft Macintosh PowerPoint</Application>
  <PresentationFormat>ワイド画面</PresentationFormat>
  <Paragraphs>262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Current situation of  implementation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158</cp:revision>
  <dcterms:created xsi:type="dcterms:W3CDTF">2021-04-01T02:06:44Z</dcterms:created>
  <dcterms:modified xsi:type="dcterms:W3CDTF">2021-08-16T12:41:58Z</dcterms:modified>
</cp:coreProperties>
</file>