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notesMasterIdLst>
    <p:notesMasterId r:id="rId68"/>
  </p:notes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631" r:id="rId11"/>
    <p:sldId id="263" r:id="rId12"/>
    <p:sldId id="269" r:id="rId13"/>
    <p:sldId id="632" r:id="rId14"/>
    <p:sldId id="634" r:id="rId15"/>
    <p:sldId id="272" r:id="rId16"/>
    <p:sldId id="273" r:id="rId17"/>
    <p:sldId id="274" r:id="rId18"/>
    <p:sldId id="264" r:id="rId19"/>
    <p:sldId id="265" r:id="rId20"/>
    <p:sldId id="266" r:id="rId21"/>
    <p:sldId id="626" r:id="rId22"/>
    <p:sldId id="569" r:id="rId23"/>
    <p:sldId id="571" r:id="rId24"/>
    <p:sldId id="573" r:id="rId25"/>
    <p:sldId id="574" r:id="rId26"/>
    <p:sldId id="627" r:id="rId27"/>
    <p:sldId id="628" r:id="rId28"/>
    <p:sldId id="629" r:id="rId29"/>
    <p:sldId id="576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635" r:id="rId49"/>
    <p:sldId id="633" r:id="rId50"/>
    <p:sldId id="636" r:id="rId51"/>
    <p:sldId id="563" r:id="rId52"/>
    <p:sldId id="564" r:id="rId53"/>
    <p:sldId id="566" r:id="rId54"/>
    <p:sldId id="568" r:id="rId55"/>
    <p:sldId id="620" r:id="rId56"/>
    <p:sldId id="619" r:id="rId57"/>
    <p:sldId id="587" r:id="rId58"/>
    <p:sldId id="596" r:id="rId59"/>
    <p:sldId id="597" r:id="rId60"/>
    <p:sldId id="598" r:id="rId61"/>
    <p:sldId id="601" r:id="rId62"/>
    <p:sldId id="602" r:id="rId63"/>
    <p:sldId id="603" r:id="rId64"/>
    <p:sldId id="604" r:id="rId65"/>
    <p:sldId id="606" r:id="rId66"/>
    <p:sldId id="608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3D47E-AED4-8243-879A-55EC95DEF81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DAA7-4C30-2D47-97C1-12961BDEF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0DAA7-4C30-2D47-97C1-12961BDEFAB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15E3E5E-2FE2-6049-9641-DCF278E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6" y="4208526"/>
            <a:ext cx="4603734" cy="2178000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8080580" y="4339133"/>
            <a:ext cx="3316637" cy="1541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455972" y="4489581"/>
            <a:ext cx="2461153" cy="829678"/>
          </a:xfrm>
          <a:prstGeom prst="bentArrow">
            <a:avLst>
              <a:gd name="adj1" fmla="val 25000"/>
              <a:gd name="adj2" fmla="val 20952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634071" y="5109882"/>
            <a:ext cx="1283054" cy="4187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228536" y="4674931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</a:t>
            </a:r>
            <a:r>
              <a:rPr kumimoji="1" lang="en-US" altLang="ja-JP" sz="2400" dirty="0">
                <a:solidFill>
                  <a:srgbClr val="FF0000"/>
                </a:solidFill>
              </a:rPr>
              <a:t>dead space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EEDAB2-1BE1-F74F-89AE-5B7E8BB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29" y="3865926"/>
            <a:ext cx="6852557" cy="22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/>
                  <a:t> element represents </a:t>
                </a:r>
                <a:r>
                  <a:rPr lang="en" altLang="ja-JP" sz="2400" dirty="0"/>
                  <a:t>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For example, 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  <a:blipFill>
                <a:blip r:embed="rId2"/>
                <a:stretch>
                  <a:fillRect l="-933" t="-1227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evaluate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neighborhood.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segment. 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booking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495162"/>
              </p:ext>
            </p:extLst>
          </p:nvPr>
        </p:nvGraphicFramePr>
        <p:xfrm>
          <a:off x="2030506" y="2600914"/>
          <a:ext cx="8564388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solution.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89E2-790E-4448-9194-76C36D2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supplementary materials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734B8-7789-F84D-8697-3D387D1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61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1842FF-C7C9-EA4D-802B-771AF1B8F9B8}"/>
              </a:ext>
            </a:extLst>
          </p:cNvPr>
          <p:cNvSpPr/>
          <p:nvPr/>
        </p:nvSpPr>
        <p:spPr>
          <a:xfrm>
            <a:off x="350896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9E8E46-38F9-2747-B3EE-B5CE5AF663F3}"/>
              </a:ext>
            </a:extLst>
          </p:cNvPr>
          <p:cNvSpPr/>
          <p:nvPr/>
        </p:nvSpPr>
        <p:spPr>
          <a:xfrm>
            <a:off x="705062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7</a:t>
            </a:r>
          </a:p>
        </p:txBody>
      </p:sp>
    </p:spTree>
    <p:extLst>
      <p:ext uri="{BB962C8B-B14F-4D97-AF65-F5344CB8AC3E}">
        <p14:creationId xmlns:p14="http://schemas.microsoft.com/office/powerpoint/2010/main" val="429365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information on bookings.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</a:t>
            </a:r>
            <a:r>
              <a:rPr kumimoji="1" lang="en-US" altLang="ja-JP" sz="2400" dirty="0"/>
              <a:t> information about ships.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3067</Words>
  <Application>Microsoft Macintosh PowerPoint</Application>
  <PresentationFormat>ワイド画面</PresentationFormat>
  <Paragraphs>698</Paragraphs>
  <Slides>66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3" baseType="lpstr"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Expr ession of solution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supplementary materials</vt:lpstr>
      <vt:lpstr>avoiding multiple bookings in one hold </vt:lpstr>
      <vt:lpstr>placing same bookings by port closer together 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360</cp:revision>
  <dcterms:created xsi:type="dcterms:W3CDTF">2021-04-01T02:06:44Z</dcterms:created>
  <dcterms:modified xsi:type="dcterms:W3CDTF">2022-01-08T05:16:25Z</dcterms:modified>
</cp:coreProperties>
</file>