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local search algorithm </a:t>
            </a:r>
            <a:br>
              <a:rPr kumimoji="1" lang="en-US" altLang="ja-JP" sz="3600" dirty="0"/>
            </a:br>
            <a:r>
              <a:rPr kumimoji="1" lang="en-US" altLang="ja-JP" sz="3600" dirty="0"/>
              <a:t>for the stowage planning problem 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49A87A-144D-8947-A74D-2A7083448FA4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5067"/>
              </p:ext>
            </p:extLst>
          </p:nvPr>
        </p:nvGraphicFramePr>
        <p:xfrm>
          <a:off x="2592925" y="1636058"/>
          <a:ext cx="7887354" cy="356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47062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5333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986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Words>3137</Words>
  <Application>Microsoft Macintosh PowerPoint</Application>
  <PresentationFormat>ワイド画面</PresentationFormat>
  <Paragraphs>655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283</cp:revision>
  <dcterms:created xsi:type="dcterms:W3CDTF">2021-04-01T02:06:44Z</dcterms:created>
  <dcterms:modified xsi:type="dcterms:W3CDTF">2021-12-01T07:12:50Z</dcterms:modified>
</cp:coreProperties>
</file>