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1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5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3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FAE31-92D5-2C43-AF3A-D00E548F93B3}"/>
              </a:ext>
            </a:extLst>
          </p:cNvPr>
          <p:cNvSpPr>
            <a:spLocks/>
          </p:cNvSpPr>
          <p:nvPr/>
        </p:nvSpPr>
        <p:spPr>
          <a:xfrm>
            <a:off x="1288207" y="2189154"/>
            <a:ext cx="6679096" cy="24350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B6A9DE-3A65-B949-B6A9-5F884AC990AB}"/>
                  </a:ext>
                </a:extLst>
              </p:cNvPr>
              <p:cNvSpPr txBox="1"/>
              <p:nvPr/>
            </p:nvSpPr>
            <p:spPr>
              <a:xfrm>
                <a:off x="4636861" y="3739284"/>
                <a:ext cx="271484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B6A9DE-3A65-B949-B6A9-5F884AC99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61" y="3739284"/>
                <a:ext cx="2714846" cy="610936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0E4BA-A355-B749-BC16-0635B4E6B332}"/>
                  </a:ext>
                </a:extLst>
              </p:cNvPr>
              <p:cNvSpPr txBox="1"/>
              <p:nvPr/>
            </p:nvSpPr>
            <p:spPr>
              <a:xfrm>
                <a:off x="4181289" y="2628898"/>
                <a:ext cx="150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0E4BA-A355-B749-BC16-0635B4E6B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289" y="2628898"/>
                <a:ext cx="15058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717A9-2F5E-3A4F-969C-DA0B5B84CCAC}"/>
                  </a:ext>
                </a:extLst>
              </p:cNvPr>
              <p:cNvSpPr txBox="1"/>
              <p:nvPr/>
            </p:nvSpPr>
            <p:spPr>
              <a:xfrm>
                <a:off x="6274725" y="2628898"/>
                <a:ext cx="1574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717A9-2F5E-3A4F-969C-DA0B5B84C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725" y="2628898"/>
                <a:ext cx="1574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AF2C08-9B7F-CE4A-AECE-1F2556917970}"/>
              </a:ext>
            </a:extLst>
          </p:cNvPr>
          <p:cNvCxnSpPr>
            <a:cxnSpLocks/>
          </p:cNvCxnSpPr>
          <p:nvPr/>
        </p:nvCxnSpPr>
        <p:spPr>
          <a:xfrm>
            <a:off x="4918249" y="3032521"/>
            <a:ext cx="914400" cy="6858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A3CA15-8973-1342-8C82-63BF0FA1B5AC}"/>
              </a:ext>
            </a:extLst>
          </p:cNvPr>
          <p:cNvCxnSpPr>
            <a:cxnSpLocks/>
          </p:cNvCxnSpPr>
          <p:nvPr/>
        </p:nvCxnSpPr>
        <p:spPr>
          <a:xfrm flipH="1">
            <a:off x="6152116" y="3032521"/>
            <a:ext cx="914400" cy="6858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C0F8B6-0659-0749-82DB-2268B0373D53}"/>
              </a:ext>
            </a:extLst>
          </p:cNvPr>
          <p:cNvSpPr txBox="1"/>
          <p:nvPr/>
        </p:nvSpPr>
        <p:spPr>
          <a:xfrm>
            <a:off x="1515705" y="38016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D66F4-13AA-274F-9F03-D7C7AD8B07D6}"/>
              </a:ext>
            </a:extLst>
          </p:cNvPr>
          <p:cNvSpPr txBox="1"/>
          <p:nvPr/>
        </p:nvSpPr>
        <p:spPr>
          <a:xfrm>
            <a:off x="1515705" y="2628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Certainty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103A7E-3CE9-6748-964F-D93266EEEDE9}"/>
              </a:ext>
            </a:extLst>
          </p:cNvPr>
          <p:cNvCxnSpPr/>
          <p:nvPr/>
        </p:nvCxnSpPr>
        <p:spPr>
          <a:xfrm>
            <a:off x="3025143" y="2813564"/>
            <a:ext cx="7223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55D30-CCCC-CC4B-90B0-970E4763E1D7}"/>
              </a:ext>
            </a:extLst>
          </p:cNvPr>
          <p:cNvCxnSpPr/>
          <p:nvPr/>
        </p:nvCxnSpPr>
        <p:spPr>
          <a:xfrm>
            <a:off x="3025143" y="3986266"/>
            <a:ext cx="7223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2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Abd-Elhamid Taha</dc:creator>
  <cp:lastModifiedBy>Abd-Elhamid Taha</cp:lastModifiedBy>
  <cp:revision>10</cp:revision>
  <dcterms:created xsi:type="dcterms:W3CDTF">2020-01-18T11:43:38Z</dcterms:created>
  <dcterms:modified xsi:type="dcterms:W3CDTF">2020-01-18T15:27:02Z</dcterms:modified>
</cp:coreProperties>
</file>