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94687"/>
  </p:normalViewPr>
  <p:slideViewPr>
    <p:cSldViewPr snapToGrid="0" snapToObjects="1">
      <p:cViewPr varScale="1">
        <p:scale>
          <a:sx n="112" d="100"/>
          <a:sy n="112" d="100"/>
        </p:scale>
        <p:origin x="14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06B88-3222-BA4A-9B4B-4A91A5E81454}" type="datetimeFigureOut">
              <a:rPr lang="en-US" smtClean="0"/>
              <a:t>1/18/20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07B80-E078-EA41-9611-966B4038C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703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06B88-3222-BA4A-9B4B-4A91A5E81454}" type="datetimeFigureOut">
              <a:rPr lang="en-US" smtClean="0"/>
              <a:t>1/18/20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07B80-E078-EA41-9611-966B4038C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756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06B88-3222-BA4A-9B4B-4A91A5E81454}" type="datetimeFigureOut">
              <a:rPr lang="en-US" smtClean="0"/>
              <a:t>1/18/20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07B80-E078-EA41-9611-966B4038C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791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06B88-3222-BA4A-9B4B-4A91A5E81454}" type="datetimeFigureOut">
              <a:rPr lang="en-US" smtClean="0"/>
              <a:t>1/18/20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07B80-E078-EA41-9611-966B4038C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949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06B88-3222-BA4A-9B4B-4A91A5E81454}" type="datetimeFigureOut">
              <a:rPr lang="en-US" smtClean="0"/>
              <a:t>1/18/20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07B80-E078-EA41-9611-966B4038C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010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06B88-3222-BA4A-9B4B-4A91A5E81454}" type="datetimeFigureOut">
              <a:rPr lang="en-US" smtClean="0"/>
              <a:t>1/18/20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07B80-E078-EA41-9611-966B4038C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877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06B88-3222-BA4A-9B4B-4A91A5E81454}" type="datetimeFigureOut">
              <a:rPr lang="en-US" smtClean="0"/>
              <a:t>1/18/20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07B80-E078-EA41-9611-966B4038C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812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06B88-3222-BA4A-9B4B-4A91A5E81454}" type="datetimeFigureOut">
              <a:rPr lang="en-US" smtClean="0"/>
              <a:t>1/18/20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07B80-E078-EA41-9611-966B4038C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606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06B88-3222-BA4A-9B4B-4A91A5E81454}" type="datetimeFigureOut">
              <a:rPr lang="en-US" smtClean="0"/>
              <a:t>1/18/20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07B80-E078-EA41-9611-966B4038C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17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06B88-3222-BA4A-9B4B-4A91A5E81454}" type="datetimeFigureOut">
              <a:rPr lang="en-US" smtClean="0"/>
              <a:t>1/18/20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07B80-E078-EA41-9611-966B4038C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981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06B88-3222-BA4A-9B4B-4A91A5E81454}" type="datetimeFigureOut">
              <a:rPr lang="en-US" smtClean="0"/>
              <a:t>1/18/20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07B80-E078-EA41-9611-966B4038C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635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006B88-3222-BA4A-9B4B-4A91A5E81454}" type="datetimeFigureOut">
              <a:rPr lang="en-US" smtClean="0"/>
              <a:t>1/18/20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A07B80-E078-EA41-9611-966B4038C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314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DE242CBE-6088-E14D-838C-EA12BC0485A1}"/>
              </a:ext>
            </a:extLst>
          </p:cNvPr>
          <p:cNvSpPr>
            <a:spLocks noChangeAspect="1"/>
          </p:cNvSpPr>
          <p:nvPr/>
        </p:nvSpPr>
        <p:spPr>
          <a:xfrm>
            <a:off x="1805940" y="2275964"/>
            <a:ext cx="3474720" cy="347472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0B1B713-DA87-5E45-B705-33BB3F93CC21}"/>
              </a:ext>
            </a:extLst>
          </p:cNvPr>
          <p:cNvSpPr>
            <a:spLocks noChangeAspect="1"/>
          </p:cNvSpPr>
          <p:nvPr/>
        </p:nvSpPr>
        <p:spPr>
          <a:xfrm>
            <a:off x="3558540" y="2275964"/>
            <a:ext cx="3474720" cy="347472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E87CF0-4232-5B42-9D74-84D02308C45D}"/>
              </a:ext>
            </a:extLst>
          </p:cNvPr>
          <p:cNvSpPr txBox="1"/>
          <p:nvPr/>
        </p:nvSpPr>
        <p:spPr>
          <a:xfrm>
            <a:off x="3644805" y="3782492"/>
            <a:ext cx="1564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457200" rtl="1" eaLnBrk="1" latinLnBrk="0" hangingPunct="1"/>
            <a:r>
              <a:rPr lang="en-US" sz="2400" dirty="0"/>
              <a:t>Knowledge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F691C3D-5B1D-9D4C-9551-C593A7E3B5BB}"/>
              </a:ext>
            </a:extLst>
          </p:cNvPr>
          <p:cNvSpPr txBox="1"/>
          <p:nvPr/>
        </p:nvSpPr>
        <p:spPr>
          <a:xfrm>
            <a:off x="2236188" y="3782492"/>
            <a:ext cx="8921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457200" rtl="1" eaLnBrk="1" latinLnBrk="0" hangingPunct="1"/>
            <a:r>
              <a:rPr lang="en-US" sz="2400" dirty="0"/>
              <a:t>Belief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2735588-623E-854D-B7BF-50F7935D55B1}"/>
              </a:ext>
            </a:extLst>
          </p:cNvPr>
          <p:cNvSpPr txBox="1"/>
          <p:nvPr/>
        </p:nvSpPr>
        <p:spPr>
          <a:xfrm>
            <a:off x="5731939" y="3782492"/>
            <a:ext cx="8500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457200" rtl="1" eaLnBrk="1" latinLnBrk="0" hangingPunct="1"/>
            <a:r>
              <a:rPr lang="en-US" sz="2400" dirty="0"/>
              <a:t>Truth</a:t>
            </a:r>
          </a:p>
        </p:txBody>
      </p:sp>
    </p:spTree>
    <p:extLst>
      <p:ext uri="{BB962C8B-B14F-4D97-AF65-F5344CB8AC3E}">
        <p14:creationId xmlns:p14="http://schemas.microsoft.com/office/powerpoint/2010/main" val="1324476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239</TotalTime>
  <Words>3</Words>
  <Application>Microsoft Macintosh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Abd-Elhamid Taha</dc:creator>
  <cp:lastModifiedBy>Abd-Elhamid Taha</cp:lastModifiedBy>
  <cp:revision>14</cp:revision>
  <dcterms:created xsi:type="dcterms:W3CDTF">2020-01-18T11:43:38Z</dcterms:created>
  <dcterms:modified xsi:type="dcterms:W3CDTF">2020-01-18T18:43:47Z</dcterms:modified>
</cp:coreProperties>
</file>